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3C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A9560-D1F4-45A5-864E-67E80C8C3E9D}" v="349" dt="2018-12-11T16:02:29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Hyun Han" userId="a19b2f91be7a07a3" providerId="LiveId" clId="{F97A9560-D1F4-45A5-864E-67E80C8C3E9D}"/>
    <pc:docChg chg="undo custSel addSld delSld modSld">
      <pc:chgData name="SeoHyun Han" userId="a19b2f91be7a07a3" providerId="LiveId" clId="{F97A9560-D1F4-45A5-864E-67E80C8C3E9D}" dt="2018-12-11T16:02:38.972" v="3910" actId="2696"/>
      <pc:docMkLst>
        <pc:docMk/>
      </pc:docMkLst>
      <pc:sldChg chg="modSp">
        <pc:chgData name="SeoHyun Han" userId="a19b2f91be7a07a3" providerId="LiveId" clId="{F97A9560-D1F4-45A5-864E-67E80C8C3E9D}" dt="2018-12-11T14:10:35.485" v="2609" actId="20577"/>
        <pc:sldMkLst>
          <pc:docMk/>
          <pc:sldMk cId="3491024822" sldId="257"/>
        </pc:sldMkLst>
        <pc:spChg chg="mod">
          <ac:chgData name="SeoHyun Han" userId="a19b2f91be7a07a3" providerId="LiveId" clId="{F97A9560-D1F4-45A5-864E-67E80C8C3E9D}" dt="2018-12-11T14:10:35.485" v="2609" actId="20577"/>
          <ac:spMkLst>
            <pc:docMk/>
            <pc:sldMk cId="3491024822" sldId="257"/>
            <ac:spMk id="2" creationId="{B6052D65-B512-4B25-8C64-8A2052144B6E}"/>
          </ac:spMkLst>
        </pc:spChg>
        <pc:spChg chg="mod">
          <ac:chgData name="SeoHyun Han" userId="a19b2f91be7a07a3" providerId="LiveId" clId="{F97A9560-D1F4-45A5-864E-67E80C8C3E9D}" dt="2018-12-11T08:30:52.620" v="132" actId="20577"/>
          <ac:spMkLst>
            <pc:docMk/>
            <pc:sldMk cId="3491024822" sldId="257"/>
            <ac:spMk id="3" creationId="{1338316F-187C-4E7E-BAFB-33E00A0E7309}"/>
          </ac:spMkLst>
        </pc:spChg>
      </pc:sldChg>
      <pc:sldChg chg="addSp delSp modSp add">
        <pc:chgData name="SeoHyun Han" userId="a19b2f91be7a07a3" providerId="LiveId" clId="{F97A9560-D1F4-45A5-864E-67E80C8C3E9D}" dt="2018-12-11T08:30:13.405" v="126" actId="14100"/>
        <pc:sldMkLst>
          <pc:docMk/>
          <pc:sldMk cId="3037101706" sldId="258"/>
        </pc:sldMkLst>
        <pc:spChg chg="mod">
          <ac:chgData name="SeoHyun Han" userId="a19b2f91be7a07a3" providerId="LiveId" clId="{F97A9560-D1F4-45A5-864E-67E80C8C3E9D}" dt="2018-12-11T08:22:45.771" v="5" actId="20577"/>
          <ac:spMkLst>
            <pc:docMk/>
            <pc:sldMk cId="3037101706" sldId="258"/>
            <ac:spMk id="2" creationId="{BD2A1C37-FE9B-4C56-A176-453A2F6FBAFA}"/>
          </ac:spMkLst>
        </pc:spChg>
        <pc:spChg chg="del">
          <ac:chgData name="SeoHyun Han" userId="a19b2f91be7a07a3" providerId="LiveId" clId="{F97A9560-D1F4-45A5-864E-67E80C8C3E9D}" dt="2018-12-11T08:25:18.652" v="6" actId="478"/>
          <ac:spMkLst>
            <pc:docMk/>
            <pc:sldMk cId="3037101706" sldId="258"/>
            <ac:spMk id="3" creationId="{BEE03638-B7FB-483E-98C3-B1D544C5D54C}"/>
          </ac:spMkLst>
        </pc:spChg>
        <pc:spChg chg="add mod">
          <ac:chgData name="SeoHyun Han" userId="a19b2f91be7a07a3" providerId="LiveId" clId="{F97A9560-D1F4-45A5-864E-67E80C8C3E9D}" dt="2018-12-11T08:30:13.405" v="126" actId="14100"/>
          <ac:spMkLst>
            <pc:docMk/>
            <pc:sldMk cId="3037101706" sldId="258"/>
            <ac:spMk id="5" creationId="{519DC60E-1CE2-475F-BE1A-4DF9AAD048E5}"/>
          </ac:spMkLst>
        </pc:spChg>
        <pc:graphicFrameChg chg="add mod">
          <ac:chgData name="SeoHyun Han" userId="a19b2f91be7a07a3" providerId="LiveId" clId="{F97A9560-D1F4-45A5-864E-67E80C8C3E9D}" dt="2018-12-11T08:29:24.402" v="115" actId="1076"/>
          <ac:graphicFrameMkLst>
            <pc:docMk/>
            <pc:sldMk cId="3037101706" sldId="258"/>
            <ac:graphicFrameMk id="4" creationId="{7AFC0576-18BD-4445-80E1-095D10631E82}"/>
          </ac:graphicFrameMkLst>
        </pc:graphicFrameChg>
      </pc:sldChg>
      <pc:sldChg chg="addSp delSp modSp add">
        <pc:chgData name="SeoHyun Han" userId="a19b2f91be7a07a3" providerId="LiveId" clId="{F97A9560-D1F4-45A5-864E-67E80C8C3E9D}" dt="2018-12-11T15:29:00.347" v="3687" actId="5793"/>
        <pc:sldMkLst>
          <pc:docMk/>
          <pc:sldMk cId="2784218780" sldId="259"/>
        </pc:sldMkLst>
        <pc:spChg chg="mod">
          <ac:chgData name="SeoHyun Han" userId="a19b2f91be7a07a3" providerId="LiveId" clId="{F97A9560-D1F4-45A5-864E-67E80C8C3E9D}" dt="2018-12-11T08:31:13.940" v="152" actId="6549"/>
          <ac:spMkLst>
            <pc:docMk/>
            <pc:sldMk cId="2784218780" sldId="259"/>
            <ac:spMk id="2" creationId="{9BA88E47-5806-4564-97BC-0E762326B171}"/>
          </ac:spMkLst>
        </pc:spChg>
        <pc:spChg chg="del">
          <ac:chgData name="SeoHyun Han" userId="a19b2f91be7a07a3" providerId="LiveId" clId="{F97A9560-D1F4-45A5-864E-67E80C8C3E9D}" dt="2018-12-11T08:27:57.319" v="87"/>
          <ac:spMkLst>
            <pc:docMk/>
            <pc:sldMk cId="2784218780" sldId="259"/>
            <ac:spMk id="3" creationId="{33177FA7-AD12-471E-A46D-F2BD5EA4712D}"/>
          </ac:spMkLst>
        </pc:spChg>
        <pc:spChg chg="add del mod">
          <ac:chgData name="SeoHyun Han" userId="a19b2f91be7a07a3" providerId="LiveId" clId="{F97A9560-D1F4-45A5-864E-67E80C8C3E9D}" dt="2018-12-11T08:28:09.917" v="93"/>
          <ac:spMkLst>
            <pc:docMk/>
            <pc:sldMk cId="2784218780" sldId="259"/>
            <ac:spMk id="5" creationId="{2A8CF62F-D3B8-470A-8AB8-3FCC5F19E30B}"/>
          </ac:spMkLst>
        </pc:spChg>
        <pc:spChg chg="add del mod">
          <ac:chgData name="SeoHyun Han" userId="a19b2f91be7a07a3" providerId="LiveId" clId="{F97A9560-D1F4-45A5-864E-67E80C8C3E9D}" dt="2018-12-11T08:28:09.917" v="93"/>
          <ac:spMkLst>
            <pc:docMk/>
            <pc:sldMk cId="2784218780" sldId="259"/>
            <ac:spMk id="6" creationId="{A3795063-87AF-4B03-ACE3-6567EAA7473B}"/>
          </ac:spMkLst>
        </pc:spChg>
        <pc:spChg chg="add mod">
          <ac:chgData name="SeoHyun Han" userId="a19b2f91be7a07a3" providerId="LiveId" clId="{F97A9560-D1F4-45A5-864E-67E80C8C3E9D}" dt="2018-12-11T08:28:11.570" v="94"/>
          <ac:spMkLst>
            <pc:docMk/>
            <pc:sldMk cId="2784218780" sldId="259"/>
            <ac:spMk id="7" creationId="{9269CCF2-B256-4412-BF9A-5BDE4CB65769}"/>
          </ac:spMkLst>
        </pc:spChg>
        <pc:spChg chg="add mod">
          <ac:chgData name="SeoHyun Han" userId="a19b2f91be7a07a3" providerId="LiveId" clId="{F97A9560-D1F4-45A5-864E-67E80C8C3E9D}" dt="2018-12-11T15:29:00.347" v="3687" actId="5793"/>
          <ac:spMkLst>
            <pc:docMk/>
            <pc:sldMk cId="2784218780" sldId="259"/>
            <ac:spMk id="9" creationId="{2DA9104D-A455-4E7F-B7C1-50FDE70B5AA5}"/>
          </ac:spMkLst>
        </pc:spChg>
        <pc:spChg chg="add mod">
          <ac:chgData name="SeoHyun Han" userId="a19b2f91be7a07a3" providerId="LiveId" clId="{F97A9560-D1F4-45A5-864E-67E80C8C3E9D}" dt="2018-12-11T08:31:55.219" v="155" actId="478"/>
          <ac:spMkLst>
            <pc:docMk/>
            <pc:sldMk cId="2784218780" sldId="259"/>
            <ac:spMk id="10" creationId="{B70F216A-DBB7-4923-A99E-29708C897EA0}"/>
          </ac:spMkLst>
        </pc:spChg>
        <pc:spChg chg="add mod">
          <ac:chgData name="SeoHyun Han" userId="a19b2f91be7a07a3" providerId="LiveId" clId="{F97A9560-D1F4-45A5-864E-67E80C8C3E9D}" dt="2018-12-11T15:24:51.311" v="3601" actId="14100"/>
          <ac:spMkLst>
            <pc:docMk/>
            <pc:sldMk cId="2784218780" sldId="259"/>
            <ac:spMk id="13" creationId="{99353344-D169-46F5-9739-6B7722559616}"/>
          </ac:spMkLst>
        </pc:spChg>
        <pc:graphicFrameChg chg="add mod">
          <ac:chgData name="SeoHyun Han" userId="a19b2f91be7a07a3" providerId="LiveId" clId="{F97A9560-D1F4-45A5-864E-67E80C8C3E9D}" dt="2018-12-11T08:40:37.648" v="254" actId="207"/>
          <ac:graphicFrameMkLst>
            <pc:docMk/>
            <pc:sldMk cId="2784218780" sldId="259"/>
            <ac:graphicFrameMk id="12" creationId="{1927C431-4D0A-44FF-B2BF-3B7793B6717D}"/>
          </ac:graphicFrameMkLst>
        </pc:graphicFrameChg>
        <pc:picChg chg="add del mod">
          <ac:chgData name="SeoHyun Han" userId="a19b2f91be7a07a3" providerId="LiveId" clId="{F97A9560-D1F4-45A5-864E-67E80C8C3E9D}" dt="2018-12-11T08:31:55.219" v="155" actId="478"/>
          <ac:picMkLst>
            <pc:docMk/>
            <pc:sldMk cId="2784218780" sldId="259"/>
            <ac:picMk id="4" creationId="{EB651518-91D6-4FC9-9770-CCD1C7394A53}"/>
          </ac:picMkLst>
        </pc:picChg>
        <pc:picChg chg="add mod">
          <ac:chgData name="SeoHyun Han" userId="a19b2f91be7a07a3" providerId="LiveId" clId="{F97A9560-D1F4-45A5-864E-67E80C8C3E9D}" dt="2018-12-11T08:32:04.424" v="159" actId="1076"/>
          <ac:picMkLst>
            <pc:docMk/>
            <pc:sldMk cId="2784218780" sldId="259"/>
            <ac:picMk id="11" creationId="{35444440-A3C9-4220-86E7-8E2F72191DF6}"/>
          </ac:picMkLst>
        </pc:picChg>
        <pc:cxnChg chg="add mod">
          <ac:chgData name="SeoHyun Han" userId="a19b2f91be7a07a3" providerId="LiveId" clId="{F97A9560-D1F4-45A5-864E-67E80C8C3E9D}" dt="2018-12-11T15:25:26.420" v="3618" actId="14100"/>
          <ac:cxnSpMkLst>
            <pc:docMk/>
            <pc:sldMk cId="2784218780" sldId="259"/>
            <ac:cxnSpMk id="14" creationId="{6503B879-3DD7-4B20-AEEB-CFC0826F79FE}"/>
          </ac:cxnSpMkLst>
        </pc:cxnChg>
      </pc:sldChg>
      <pc:sldChg chg="addSp delSp modSp add">
        <pc:chgData name="SeoHyun Han" userId="a19b2f91be7a07a3" providerId="LiveId" clId="{F97A9560-D1F4-45A5-864E-67E80C8C3E9D}" dt="2018-12-11T15:26:50.645" v="3656" actId="14100"/>
        <pc:sldMkLst>
          <pc:docMk/>
          <pc:sldMk cId="491351350" sldId="260"/>
        </pc:sldMkLst>
        <pc:spChg chg="mod">
          <ac:chgData name="SeoHyun Han" userId="a19b2f91be7a07a3" providerId="LiveId" clId="{F97A9560-D1F4-45A5-864E-67E80C8C3E9D}" dt="2018-12-11T08:32:52.793" v="168" actId="404"/>
          <ac:spMkLst>
            <pc:docMk/>
            <pc:sldMk cId="491351350" sldId="260"/>
            <ac:spMk id="2" creationId="{391C5478-8F7C-428B-A406-8EBE4178CB7A}"/>
          </ac:spMkLst>
        </pc:spChg>
        <pc:spChg chg="del">
          <ac:chgData name="SeoHyun Han" userId="a19b2f91be7a07a3" providerId="LiveId" clId="{F97A9560-D1F4-45A5-864E-67E80C8C3E9D}" dt="2018-12-11T08:28:52.869" v="109" actId="478"/>
          <ac:spMkLst>
            <pc:docMk/>
            <pc:sldMk cId="491351350" sldId="260"/>
            <ac:spMk id="3" creationId="{063EB8AB-96A7-4E18-B9F1-6E69143D7EDF}"/>
          </ac:spMkLst>
        </pc:spChg>
        <pc:spChg chg="add mod">
          <ac:chgData name="SeoHyun Han" userId="a19b2f91be7a07a3" providerId="LiveId" clId="{F97A9560-D1F4-45A5-864E-67E80C8C3E9D}" dt="2018-12-11T15:26:50.645" v="3656" actId="14100"/>
          <ac:spMkLst>
            <pc:docMk/>
            <pc:sldMk cId="491351350" sldId="260"/>
            <ac:spMk id="9" creationId="{B16E7846-F64D-4403-B4C0-750F35EF0269}"/>
          </ac:spMkLst>
        </pc:spChg>
        <pc:graphicFrameChg chg="add mod">
          <ac:chgData name="SeoHyun Han" userId="a19b2f91be7a07a3" providerId="LiveId" clId="{F97A9560-D1F4-45A5-864E-67E80C8C3E9D}" dt="2018-12-11T08:40:54.346" v="255" actId="207"/>
          <ac:graphicFrameMkLst>
            <pc:docMk/>
            <pc:sldMk cId="491351350" sldId="260"/>
            <ac:graphicFrameMk id="8" creationId="{A5713394-02A6-45AB-9EB5-3AAD8917EACC}"/>
          </ac:graphicFrameMkLst>
        </pc:graphicFrameChg>
        <pc:picChg chg="add del mod">
          <ac:chgData name="SeoHyun Han" userId="a19b2f91be7a07a3" providerId="LiveId" clId="{F97A9560-D1F4-45A5-864E-67E80C8C3E9D}" dt="2018-12-11T08:32:24.763" v="160" actId="478"/>
          <ac:picMkLst>
            <pc:docMk/>
            <pc:sldMk cId="491351350" sldId="260"/>
            <ac:picMk id="5" creationId="{6E169074-0A52-43CD-807D-4BDDA5E5BAE6}"/>
          </ac:picMkLst>
        </pc:picChg>
        <pc:picChg chg="add mod">
          <ac:chgData name="SeoHyun Han" userId="a19b2f91be7a07a3" providerId="LiveId" clId="{F97A9560-D1F4-45A5-864E-67E80C8C3E9D}" dt="2018-12-11T08:32:39.076" v="165" actId="14100"/>
          <ac:picMkLst>
            <pc:docMk/>
            <pc:sldMk cId="491351350" sldId="260"/>
            <ac:picMk id="7" creationId="{C8A62CC6-7A53-4050-B96E-957DB552430E}"/>
          </ac:picMkLst>
        </pc:picChg>
        <pc:cxnChg chg="add mod">
          <ac:chgData name="SeoHyun Han" userId="a19b2f91be7a07a3" providerId="LiveId" clId="{F97A9560-D1F4-45A5-864E-67E80C8C3E9D}" dt="2018-12-11T15:26:50.645" v="3656" actId="14100"/>
          <ac:cxnSpMkLst>
            <pc:docMk/>
            <pc:sldMk cId="491351350" sldId="260"/>
            <ac:cxnSpMk id="10" creationId="{700B9C01-0063-434D-A7B9-4DCE3934E864}"/>
          </ac:cxnSpMkLst>
        </pc:cxnChg>
      </pc:sldChg>
      <pc:sldChg chg="addSp delSp modSp add">
        <pc:chgData name="SeoHyun Han" userId="a19b2f91be7a07a3" providerId="LiveId" clId="{F97A9560-D1F4-45A5-864E-67E80C8C3E9D}" dt="2018-12-11T15:33:21.522" v="3871" actId="20577"/>
        <pc:sldMkLst>
          <pc:docMk/>
          <pc:sldMk cId="4063513016" sldId="261"/>
        </pc:sldMkLst>
        <pc:spChg chg="mod">
          <ac:chgData name="SeoHyun Han" userId="a19b2f91be7a07a3" providerId="LiveId" clId="{F97A9560-D1F4-45A5-864E-67E80C8C3E9D}" dt="2018-12-11T08:37:07.374" v="199" actId="6549"/>
          <ac:spMkLst>
            <pc:docMk/>
            <pc:sldMk cId="4063513016" sldId="261"/>
            <ac:spMk id="2" creationId="{E51B3BFD-FC64-4FBC-9CBC-E41CB9506E99}"/>
          </ac:spMkLst>
        </pc:spChg>
        <pc:spChg chg="del">
          <ac:chgData name="SeoHyun Han" userId="a19b2f91be7a07a3" providerId="LiveId" clId="{F97A9560-D1F4-45A5-864E-67E80C8C3E9D}" dt="2018-12-11T08:34:33.961" v="170"/>
          <ac:spMkLst>
            <pc:docMk/>
            <pc:sldMk cId="4063513016" sldId="261"/>
            <ac:spMk id="3" creationId="{50A9E279-EC84-48ED-BF50-EB3CCF7D8B11}"/>
          </ac:spMkLst>
        </pc:spChg>
        <pc:spChg chg="add mod">
          <ac:chgData name="SeoHyun Han" userId="a19b2f91be7a07a3" providerId="LiveId" clId="{F97A9560-D1F4-45A5-864E-67E80C8C3E9D}" dt="2018-12-11T15:27:22.644" v="3672" actId="14100"/>
          <ac:spMkLst>
            <pc:docMk/>
            <pc:sldMk cId="4063513016" sldId="261"/>
            <ac:spMk id="8" creationId="{2397794D-22CE-44E6-AD23-D2A816D72C1A}"/>
          </ac:spMkLst>
        </pc:spChg>
        <pc:spChg chg="add mod">
          <ac:chgData name="SeoHyun Han" userId="a19b2f91be7a07a3" providerId="LiveId" clId="{F97A9560-D1F4-45A5-864E-67E80C8C3E9D}" dt="2018-12-11T15:33:21.522" v="3871" actId="20577"/>
          <ac:spMkLst>
            <pc:docMk/>
            <pc:sldMk cId="4063513016" sldId="261"/>
            <ac:spMk id="12" creationId="{F39A1713-31DF-4793-ADCC-B252DE3D9F2D}"/>
          </ac:spMkLst>
        </pc:spChg>
        <pc:graphicFrameChg chg="add mod">
          <ac:chgData name="SeoHyun Han" userId="a19b2f91be7a07a3" providerId="LiveId" clId="{F97A9560-D1F4-45A5-864E-67E80C8C3E9D}" dt="2018-12-11T08:41:02.458" v="256" actId="207"/>
          <ac:graphicFrameMkLst>
            <pc:docMk/>
            <pc:sldMk cId="4063513016" sldId="261"/>
            <ac:graphicFrameMk id="7" creationId="{FF89C168-885B-4319-B3D2-55CE6410973E}"/>
          </ac:graphicFrameMkLst>
        </pc:graphicFrameChg>
        <pc:picChg chg="add mod">
          <ac:chgData name="SeoHyun Han" userId="a19b2f91be7a07a3" providerId="LiveId" clId="{F97A9560-D1F4-45A5-864E-67E80C8C3E9D}" dt="2018-12-11T15:27:03.042" v="3659" actId="1076"/>
          <ac:picMkLst>
            <pc:docMk/>
            <pc:sldMk cId="4063513016" sldId="261"/>
            <ac:picMk id="6" creationId="{EE75AE6C-6493-4FEC-9EB0-192F084A9569}"/>
          </ac:picMkLst>
        </pc:picChg>
        <pc:cxnChg chg="add mod">
          <ac:chgData name="SeoHyun Han" userId="a19b2f91be7a07a3" providerId="LiveId" clId="{F97A9560-D1F4-45A5-864E-67E80C8C3E9D}" dt="2018-12-11T15:27:22.644" v="3672" actId="14100"/>
          <ac:cxnSpMkLst>
            <pc:docMk/>
            <pc:sldMk cId="4063513016" sldId="261"/>
            <ac:cxnSpMk id="9" creationId="{0550F84C-8BAB-49AA-A09E-2E4EE35E1205}"/>
          </ac:cxnSpMkLst>
        </pc:cxnChg>
        <pc:cxnChg chg="add mod">
          <ac:chgData name="SeoHyun Han" userId="a19b2f91be7a07a3" providerId="LiveId" clId="{F97A9560-D1F4-45A5-864E-67E80C8C3E9D}" dt="2018-12-11T15:33:21.522" v="3871" actId="20577"/>
          <ac:cxnSpMkLst>
            <pc:docMk/>
            <pc:sldMk cId="4063513016" sldId="261"/>
            <ac:cxnSpMk id="13" creationId="{F4BC65F0-A0D8-4254-BB99-7AF5CE0001F7}"/>
          </ac:cxnSpMkLst>
        </pc:cxnChg>
      </pc:sldChg>
      <pc:sldChg chg="addSp delSp modSp add">
        <pc:chgData name="SeoHyun Han" userId="a19b2f91be7a07a3" providerId="LiveId" clId="{F97A9560-D1F4-45A5-864E-67E80C8C3E9D}" dt="2018-12-11T15:29:35.539" v="3698" actId="1076"/>
        <pc:sldMkLst>
          <pc:docMk/>
          <pc:sldMk cId="2887508600" sldId="262"/>
        </pc:sldMkLst>
        <pc:spChg chg="mod">
          <ac:chgData name="SeoHyun Han" userId="a19b2f91be7a07a3" providerId="LiveId" clId="{F97A9560-D1F4-45A5-864E-67E80C8C3E9D}" dt="2018-12-11T08:37:43.806" v="214" actId="404"/>
          <ac:spMkLst>
            <pc:docMk/>
            <pc:sldMk cId="2887508600" sldId="262"/>
            <ac:spMk id="2" creationId="{E93EA266-CFAB-48DF-ACC1-368F62EADE22}"/>
          </ac:spMkLst>
        </pc:spChg>
        <pc:spChg chg="add del">
          <ac:chgData name="SeoHyun Han" userId="a19b2f91be7a07a3" providerId="LiveId" clId="{F97A9560-D1F4-45A5-864E-67E80C8C3E9D}" dt="2018-12-11T15:29:26.897" v="3692" actId="478"/>
          <ac:spMkLst>
            <pc:docMk/>
            <pc:sldMk cId="2887508600" sldId="262"/>
            <ac:spMk id="3" creationId="{340EB015-FA54-43AC-8D41-1B07DE4B4C9F}"/>
          </ac:spMkLst>
        </pc:spChg>
        <pc:spChg chg="del">
          <ac:chgData name="SeoHyun Han" userId="a19b2f91be7a07a3" providerId="LiveId" clId="{F97A9560-D1F4-45A5-864E-67E80C8C3E9D}" dt="2018-12-11T08:38:08.299" v="215"/>
          <ac:spMkLst>
            <pc:docMk/>
            <pc:sldMk cId="2887508600" sldId="262"/>
            <ac:spMk id="3" creationId="{6D1DCD55-C781-4852-954C-7FBAF75D4941}"/>
          </ac:spMkLst>
        </pc:spChg>
        <pc:spChg chg="add mod">
          <ac:chgData name="SeoHyun Han" userId="a19b2f91be7a07a3" providerId="LiveId" clId="{F97A9560-D1F4-45A5-864E-67E80C8C3E9D}" dt="2018-12-11T15:29:35.539" v="3698" actId="1076"/>
          <ac:spMkLst>
            <pc:docMk/>
            <pc:sldMk cId="2887508600" sldId="262"/>
            <ac:spMk id="8" creationId="{EF0F1097-D82A-4DC2-AD91-82B9BC7A1E80}"/>
          </ac:spMkLst>
        </pc:spChg>
        <pc:graphicFrameChg chg="add mod">
          <ac:chgData name="SeoHyun Han" userId="a19b2f91be7a07a3" providerId="LiveId" clId="{F97A9560-D1F4-45A5-864E-67E80C8C3E9D}" dt="2018-12-11T08:41:12.279" v="257" actId="207"/>
          <ac:graphicFrameMkLst>
            <pc:docMk/>
            <pc:sldMk cId="2887508600" sldId="262"/>
            <ac:graphicFrameMk id="6" creationId="{70841D67-8261-4D8F-ADB3-6D6D88624CA5}"/>
          </ac:graphicFrameMkLst>
        </pc:graphicFrameChg>
        <pc:picChg chg="add mod">
          <ac:chgData name="SeoHyun Han" userId="a19b2f91be7a07a3" providerId="LiveId" clId="{F97A9560-D1F4-45A5-864E-67E80C8C3E9D}" dt="2018-12-11T08:38:10.576" v="216" actId="1076"/>
          <ac:picMkLst>
            <pc:docMk/>
            <pc:sldMk cId="2887508600" sldId="262"/>
            <ac:picMk id="7" creationId="{76E5AC21-9A75-4A3A-AFE1-4E738E9BA1C1}"/>
          </ac:picMkLst>
        </pc:picChg>
      </pc:sldChg>
      <pc:sldChg chg="addSp delSp modSp add">
        <pc:chgData name="SeoHyun Han" userId="a19b2f91be7a07a3" providerId="LiveId" clId="{F97A9560-D1F4-45A5-864E-67E80C8C3E9D}" dt="2018-12-11T15:30:53.338" v="3721" actId="14100"/>
        <pc:sldMkLst>
          <pc:docMk/>
          <pc:sldMk cId="1957988119" sldId="263"/>
        </pc:sldMkLst>
        <pc:spChg chg="mod">
          <ac:chgData name="SeoHyun Han" userId="a19b2f91be7a07a3" providerId="LiveId" clId="{F97A9560-D1F4-45A5-864E-67E80C8C3E9D}" dt="2018-12-11T08:38:46.641" v="233" actId="6549"/>
          <ac:spMkLst>
            <pc:docMk/>
            <pc:sldMk cId="1957988119" sldId="263"/>
            <ac:spMk id="2" creationId="{B4645AB2-D808-4EE2-8B84-DCAEB8CF350D}"/>
          </ac:spMkLst>
        </pc:spChg>
        <pc:spChg chg="add del">
          <ac:chgData name="SeoHyun Han" userId="a19b2f91be7a07a3" providerId="LiveId" clId="{F97A9560-D1F4-45A5-864E-67E80C8C3E9D}" dt="2018-12-11T15:30:03.617" v="3700" actId="478"/>
          <ac:spMkLst>
            <pc:docMk/>
            <pc:sldMk cId="1957988119" sldId="263"/>
            <ac:spMk id="3" creationId="{E2D6780A-AA20-48BA-8F8D-104B9DCC01FF}"/>
          </ac:spMkLst>
        </pc:spChg>
        <pc:spChg chg="del">
          <ac:chgData name="SeoHyun Han" userId="a19b2f91be7a07a3" providerId="LiveId" clId="{F97A9560-D1F4-45A5-864E-67E80C8C3E9D}" dt="2018-12-11T08:39:26.847" v="249"/>
          <ac:spMkLst>
            <pc:docMk/>
            <pc:sldMk cId="1957988119" sldId="263"/>
            <ac:spMk id="3" creationId="{F650AECC-9733-45A8-9ECC-0F71BACCCE53}"/>
          </ac:spMkLst>
        </pc:spChg>
        <pc:spChg chg="add mod">
          <ac:chgData name="SeoHyun Han" userId="a19b2f91be7a07a3" providerId="LiveId" clId="{F97A9560-D1F4-45A5-864E-67E80C8C3E9D}" dt="2018-12-11T15:30:21.302" v="3703" actId="5793"/>
          <ac:spMkLst>
            <pc:docMk/>
            <pc:sldMk cId="1957988119" sldId="263"/>
            <ac:spMk id="8" creationId="{03D5B160-8DC7-4B1C-A9D6-8475EFD8CE6F}"/>
          </ac:spMkLst>
        </pc:spChg>
        <pc:spChg chg="add mod">
          <ac:chgData name="SeoHyun Han" userId="a19b2f91be7a07a3" providerId="LiveId" clId="{F97A9560-D1F4-45A5-864E-67E80C8C3E9D}" dt="2018-12-11T15:30:53.338" v="3721" actId="14100"/>
          <ac:spMkLst>
            <pc:docMk/>
            <pc:sldMk cId="1957988119" sldId="263"/>
            <ac:spMk id="9" creationId="{93F88792-3CF7-4A0B-ABEB-2F2243D8417D}"/>
          </ac:spMkLst>
        </pc:spChg>
        <pc:graphicFrameChg chg="add mod">
          <ac:chgData name="SeoHyun Han" userId="a19b2f91be7a07a3" providerId="LiveId" clId="{F97A9560-D1F4-45A5-864E-67E80C8C3E9D}" dt="2018-12-11T08:41:21.858" v="258" actId="207"/>
          <ac:graphicFrameMkLst>
            <pc:docMk/>
            <pc:sldMk cId="1957988119" sldId="263"/>
            <ac:graphicFrameMk id="6" creationId="{7184CDAF-7D84-45C4-A787-86F11E1F038E}"/>
          </ac:graphicFrameMkLst>
        </pc:graphicFrameChg>
        <pc:picChg chg="add mod">
          <ac:chgData name="SeoHyun Han" userId="a19b2f91be7a07a3" providerId="LiveId" clId="{F97A9560-D1F4-45A5-864E-67E80C8C3E9D}" dt="2018-12-11T08:39:30.030" v="250" actId="1076"/>
          <ac:picMkLst>
            <pc:docMk/>
            <pc:sldMk cId="1957988119" sldId="263"/>
            <ac:picMk id="7" creationId="{29BB2B6A-0192-4ECB-A5ED-12841B9184BC}"/>
          </ac:picMkLst>
        </pc:picChg>
        <pc:cxnChg chg="add mod">
          <ac:chgData name="SeoHyun Han" userId="a19b2f91be7a07a3" providerId="LiveId" clId="{F97A9560-D1F4-45A5-864E-67E80C8C3E9D}" dt="2018-12-11T15:30:53.338" v="3721" actId="14100"/>
          <ac:cxnSpMkLst>
            <pc:docMk/>
            <pc:sldMk cId="1957988119" sldId="263"/>
            <ac:cxnSpMk id="10" creationId="{CAE1ED5B-7AB9-483D-9349-533A17CA9BBD}"/>
          </ac:cxnSpMkLst>
        </pc:cxnChg>
      </pc:sldChg>
      <pc:sldChg chg="addSp delSp modSp add">
        <pc:chgData name="SeoHyun Han" userId="a19b2f91be7a07a3" providerId="LiveId" clId="{F97A9560-D1F4-45A5-864E-67E80C8C3E9D}" dt="2018-12-11T15:33:36.273" v="3900" actId="14100"/>
        <pc:sldMkLst>
          <pc:docMk/>
          <pc:sldMk cId="542138657" sldId="264"/>
        </pc:sldMkLst>
        <pc:spChg chg="mod">
          <ac:chgData name="SeoHyun Han" userId="a19b2f91be7a07a3" providerId="LiveId" clId="{F97A9560-D1F4-45A5-864E-67E80C8C3E9D}" dt="2018-12-11T08:41:35.782" v="260" actId="20577"/>
          <ac:spMkLst>
            <pc:docMk/>
            <pc:sldMk cId="542138657" sldId="264"/>
            <ac:spMk id="2" creationId="{ED2655F1-F67C-4A09-9B5C-88D835C54108}"/>
          </ac:spMkLst>
        </pc:spChg>
        <pc:spChg chg="del">
          <ac:chgData name="SeoHyun Han" userId="a19b2f91be7a07a3" providerId="LiveId" clId="{F97A9560-D1F4-45A5-864E-67E80C8C3E9D}" dt="2018-12-11T08:39:57.915" v="251"/>
          <ac:spMkLst>
            <pc:docMk/>
            <pc:sldMk cId="542138657" sldId="264"/>
            <ac:spMk id="3" creationId="{189ED70F-A454-4F92-B511-35003D1FC804}"/>
          </ac:spMkLst>
        </pc:spChg>
        <pc:spChg chg="add mod">
          <ac:chgData name="SeoHyun Han" userId="a19b2f91be7a07a3" providerId="LiveId" clId="{F97A9560-D1F4-45A5-864E-67E80C8C3E9D}" dt="2018-12-11T15:33:36.273" v="3900" actId="14100"/>
          <ac:spMkLst>
            <pc:docMk/>
            <pc:sldMk cId="542138657" sldId="264"/>
            <ac:spMk id="8" creationId="{C66144F5-DF20-49EA-907C-C10214BF38B0}"/>
          </ac:spMkLst>
        </pc:spChg>
        <pc:graphicFrameChg chg="add mod">
          <ac:chgData name="SeoHyun Han" userId="a19b2f91be7a07a3" providerId="LiveId" clId="{F97A9560-D1F4-45A5-864E-67E80C8C3E9D}" dt="2018-12-11T08:41:30.783" v="259" actId="207"/>
          <ac:graphicFrameMkLst>
            <pc:docMk/>
            <pc:sldMk cId="542138657" sldId="264"/>
            <ac:graphicFrameMk id="6" creationId="{47686974-F736-4455-AD45-6E454DDEF15C}"/>
          </ac:graphicFrameMkLst>
        </pc:graphicFrameChg>
        <pc:picChg chg="add mod">
          <ac:chgData name="SeoHyun Han" userId="a19b2f91be7a07a3" providerId="LiveId" clId="{F97A9560-D1F4-45A5-864E-67E80C8C3E9D}" dt="2018-12-11T08:40:00.685" v="252" actId="1076"/>
          <ac:picMkLst>
            <pc:docMk/>
            <pc:sldMk cId="542138657" sldId="264"/>
            <ac:picMk id="7" creationId="{96A0FA72-A534-407A-ADEC-B7B55BC96B27}"/>
          </ac:picMkLst>
        </pc:picChg>
        <pc:cxnChg chg="add mod">
          <ac:chgData name="SeoHyun Han" userId="a19b2f91be7a07a3" providerId="LiveId" clId="{F97A9560-D1F4-45A5-864E-67E80C8C3E9D}" dt="2018-12-11T15:33:36.273" v="3900" actId="14100"/>
          <ac:cxnSpMkLst>
            <pc:docMk/>
            <pc:sldMk cId="542138657" sldId="264"/>
            <ac:cxnSpMk id="9" creationId="{4D276EF2-6FA3-4EC2-A530-FC380B00CCDB}"/>
          </ac:cxnSpMkLst>
        </pc:cxnChg>
      </pc:sldChg>
      <pc:sldChg chg="addSp delSp modSp add">
        <pc:chgData name="SeoHyun Han" userId="a19b2f91be7a07a3" providerId="LiveId" clId="{F97A9560-D1F4-45A5-864E-67E80C8C3E9D}" dt="2018-12-11T15:25:07.634" v="3615" actId="14100"/>
        <pc:sldMkLst>
          <pc:docMk/>
          <pc:sldMk cId="447655723" sldId="265"/>
        </pc:sldMkLst>
        <pc:spChg chg="mod">
          <ac:chgData name="SeoHyun Han" userId="a19b2f91be7a07a3" providerId="LiveId" clId="{F97A9560-D1F4-45A5-864E-67E80C8C3E9D}" dt="2018-12-11T08:41:51.271" v="264" actId="20577"/>
          <ac:spMkLst>
            <pc:docMk/>
            <pc:sldMk cId="447655723" sldId="265"/>
            <ac:spMk id="2" creationId="{AB023E57-B7EC-499D-83B6-E81023748C7B}"/>
          </ac:spMkLst>
        </pc:spChg>
        <pc:spChg chg="del">
          <ac:chgData name="SeoHyun Han" userId="a19b2f91be7a07a3" providerId="LiveId" clId="{F97A9560-D1F4-45A5-864E-67E80C8C3E9D}" dt="2018-12-11T08:41:55.816" v="265"/>
          <ac:spMkLst>
            <pc:docMk/>
            <pc:sldMk cId="447655723" sldId="265"/>
            <ac:spMk id="3" creationId="{67165ED1-5D13-4295-B63B-9EA9B39FC812}"/>
          </ac:spMkLst>
        </pc:spChg>
        <pc:spChg chg="del">
          <ac:chgData name="SeoHyun Han" userId="a19b2f91be7a07a3" providerId="LiveId" clId="{F97A9560-D1F4-45A5-864E-67E80C8C3E9D}" dt="2018-12-11T08:41:55.816" v="265"/>
          <ac:spMkLst>
            <pc:docMk/>
            <pc:sldMk cId="447655723" sldId="265"/>
            <ac:spMk id="4" creationId="{47B06F23-B423-462B-8D0A-0C4ECD487943}"/>
          </ac:spMkLst>
        </pc:spChg>
        <pc:spChg chg="add del mod">
          <ac:chgData name="SeoHyun Han" userId="a19b2f91be7a07a3" providerId="LiveId" clId="{F97A9560-D1F4-45A5-864E-67E80C8C3E9D}" dt="2018-12-11T08:42:53.728" v="266"/>
          <ac:spMkLst>
            <pc:docMk/>
            <pc:sldMk cId="447655723" sldId="265"/>
            <ac:spMk id="6" creationId="{9DABB0C1-86F6-40C0-9776-90BA1916525A}"/>
          </ac:spMkLst>
        </pc:spChg>
        <pc:spChg chg="add mod">
          <ac:chgData name="SeoHyun Han" userId="a19b2f91be7a07a3" providerId="LiveId" clId="{F97A9560-D1F4-45A5-864E-67E80C8C3E9D}" dt="2018-12-11T15:25:07.634" v="3615" actId="14100"/>
          <ac:spMkLst>
            <pc:docMk/>
            <pc:sldMk cId="447655723" sldId="265"/>
            <ac:spMk id="8" creationId="{744679C8-681A-4878-ABF9-F61C5188E432}"/>
          </ac:spMkLst>
        </pc:spChg>
        <pc:spChg chg="add mod">
          <ac:chgData name="SeoHyun Han" userId="a19b2f91be7a07a3" providerId="LiveId" clId="{F97A9560-D1F4-45A5-864E-67E80C8C3E9D}" dt="2018-12-11T09:26:40.448" v="2405" actId="1076"/>
          <ac:spMkLst>
            <pc:docMk/>
            <pc:sldMk cId="447655723" sldId="265"/>
            <ac:spMk id="11" creationId="{DD221125-05EA-424C-873C-FA6836BCA29D}"/>
          </ac:spMkLst>
        </pc:spChg>
        <pc:spChg chg="add mod">
          <ac:chgData name="SeoHyun Han" userId="a19b2f91be7a07a3" providerId="LiveId" clId="{F97A9560-D1F4-45A5-864E-67E80C8C3E9D}" dt="2018-12-11T09:26:31.587" v="2400" actId="20577"/>
          <ac:spMkLst>
            <pc:docMk/>
            <pc:sldMk cId="447655723" sldId="265"/>
            <ac:spMk id="18" creationId="{9BEB4163-4DFC-4D7D-82B2-9C3B5F5233B0}"/>
          </ac:spMkLst>
        </pc:spChg>
        <pc:spChg chg="add mod">
          <ac:chgData name="SeoHyun Han" userId="a19b2f91be7a07a3" providerId="LiveId" clId="{F97A9560-D1F4-45A5-864E-67E80C8C3E9D}" dt="2018-12-11T09:27:26.749" v="2525" actId="20577"/>
          <ac:spMkLst>
            <pc:docMk/>
            <pc:sldMk cId="447655723" sldId="265"/>
            <ac:spMk id="22" creationId="{5808DE67-C048-4EAA-A03A-662D7496DD52}"/>
          </ac:spMkLst>
        </pc:spChg>
        <pc:spChg chg="add del mod">
          <ac:chgData name="SeoHyun Han" userId="a19b2f91be7a07a3" providerId="LiveId" clId="{F97A9560-D1F4-45A5-864E-67E80C8C3E9D}" dt="2018-12-11T09:27:58.763" v="2533" actId="478"/>
          <ac:spMkLst>
            <pc:docMk/>
            <pc:sldMk cId="447655723" sldId="265"/>
            <ac:spMk id="26" creationId="{4010D806-0324-450F-B74A-3F076EA9B7B3}"/>
          </ac:spMkLst>
        </pc:spChg>
        <pc:spChg chg="add mod">
          <ac:chgData name="SeoHyun Han" userId="a19b2f91be7a07a3" providerId="LiveId" clId="{F97A9560-D1F4-45A5-864E-67E80C8C3E9D}" dt="2018-12-11T09:28:36.215" v="2538" actId="1076"/>
          <ac:spMkLst>
            <pc:docMk/>
            <pc:sldMk cId="447655723" sldId="265"/>
            <ac:spMk id="27" creationId="{D2E01251-65FE-4184-81FB-4015E0A0B39B}"/>
          </ac:spMkLst>
        </pc:spChg>
        <pc:picChg chg="add mod">
          <ac:chgData name="SeoHyun Han" userId="a19b2f91be7a07a3" providerId="LiveId" clId="{F97A9560-D1F4-45A5-864E-67E80C8C3E9D}" dt="2018-12-11T08:42:53.728" v="266"/>
          <ac:picMkLst>
            <pc:docMk/>
            <pc:sldMk cId="447655723" sldId="265"/>
            <ac:picMk id="7" creationId="{E4359706-7C62-4DF8-B36C-EC5D2BD2CF45}"/>
          </ac:picMkLst>
        </pc:picChg>
        <pc:cxnChg chg="add mod">
          <ac:chgData name="SeoHyun Han" userId="a19b2f91be7a07a3" providerId="LiveId" clId="{F97A9560-D1F4-45A5-864E-67E80C8C3E9D}" dt="2018-12-11T15:25:07.634" v="3615" actId="14100"/>
          <ac:cxnSpMkLst>
            <pc:docMk/>
            <pc:sldMk cId="447655723" sldId="265"/>
            <ac:cxnSpMk id="10" creationId="{70C4D7C3-0CB2-4B9B-9122-271925727AB0}"/>
          </ac:cxnSpMkLst>
        </pc:cxnChg>
        <pc:cxnChg chg="add del">
          <ac:chgData name="SeoHyun Han" userId="a19b2f91be7a07a3" providerId="LiveId" clId="{F97A9560-D1F4-45A5-864E-67E80C8C3E9D}" dt="2018-12-11T09:24:33.341" v="2175"/>
          <ac:cxnSpMkLst>
            <pc:docMk/>
            <pc:sldMk cId="447655723" sldId="265"/>
            <ac:cxnSpMk id="12" creationId="{0258F043-812F-48DA-8AEA-0A1EF73B0062}"/>
          </ac:cxnSpMkLst>
        </pc:cxnChg>
        <pc:cxnChg chg="add mod">
          <ac:chgData name="SeoHyun Han" userId="a19b2f91be7a07a3" providerId="LiveId" clId="{F97A9560-D1F4-45A5-864E-67E80C8C3E9D}" dt="2018-12-11T09:26:40.448" v="2405" actId="1076"/>
          <ac:cxnSpMkLst>
            <pc:docMk/>
            <pc:sldMk cId="447655723" sldId="265"/>
            <ac:cxnSpMk id="14" creationId="{687FDF70-83D7-42EC-AF07-D8C5056D66F8}"/>
          </ac:cxnSpMkLst>
        </pc:cxnChg>
        <pc:cxnChg chg="add mod">
          <ac:chgData name="SeoHyun Han" userId="a19b2f91be7a07a3" providerId="LiveId" clId="{F97A9560-D1F4-45A5-864E-67E80C8C3E9D}" dt="2018-12-11T09:26:02.493" v="2352" actId="14100"/>
          <ac:cxnSpMkLst>
            <pc:docMk/>
            <pc:sldMk cId="447655723" sldId="265"/>
            <ac:cxnSpMk id="15" creationId="{AE93C3FE-D643-4EC4-9972-E2903F0B9C93}"/>
          </ac:cxnSpMkLst>
        </pc:cxnChg>
        <pc:cxnChg chg="add mod">
          <ac:chgData name="SeoHyun Han" userId="a19b2f91be7a07a3" providerId="LiveId" clId="{F97A9560-D1F4-45A5-864E-67E80C8C3E9D}" dt="2018-12-11T09:27:38.515" v="2529" actId="14100"/>
          <ac:cxnSpMkLst>
            <pc:docMk/>
            <pc:sldMk cId="447655723" sldId="265"/>
            <ac:cxnSpMk id="23" creationId="{A86228F7-3A48-445B-9AE6-7C5B1950DADF}"/>
          </ac:cxnSpMkLst>
        </pc:cxnChg>
      </pc:sldChg>
      <pc:sldChg chg="addSp delSp modSp add">
        <pc:chgData name="SeoHyun Han" userId="a19b2f91be7a07a3" providerId="LiveId" clId="{F97A9560-D1F4-45A5-864E-67E80C8C3E9D}" dt="2018-12-11T09:07:54.172" v="1100" actId="1076"/>
        <pc:sldMkLst>
          <pc:docMk/>
          <pc:sldMk cId="4269778458" sldId="266"/>
        </pc:sldMkLst>
        <pc:spChg chg="mod">
          <ac:chgData name="SeoHyun Han" userId="a19b2f91be7a07a3" providerId="LiveId" clId="{F97A9560-D1F4-45A5-864E-67E80C8C3E9D}" dt="2018-12-11T08:44:05.185" v="302" actId="20577"/>
          <ac:spMkLst>
            <pc:docMk/>
            <pc:sldMk cId="4269778458" sldId="266"/>
            <ac:spMk id="2" creationId="{FEBE7D22-8240-4CEE-9F98-E4BAC1C3A6F3}"/>
          </ac:spMkLst>
        </pc:spChg>
        <pc:spChg chg="del">
          <ac:chgData name="SeoHyun Han" userId="a19b2f91be7a07a3" providerId="LiveId" clId="{F97A9560-D1F4-45A5-864E-67E80C8C3E9D}" dt="2018-12-11T08:43:47.996" v="286"/>
          <ac:spMkLst>
            <pc:docMk/>
            <pc:sldMk cId="4269778458" sldId="266"/>
            <ac:spMk id="3" creationId="{924EBE26-D8EF-41CF-B8D5-5F4F2B7E8EAC}"/>
          </ac:spMkLst>
        </pc:spChg>
        <pc:spChg chg="add mod">
          <ac:chgData name="SeoHyun Han" userId="a19b2f91be7a07a3" providerId="LiveId" clId="{F97A9560-D1F4-45A5-864E-67E80C8C3E9D}" dt="2018-12-11T09:07:05.496" v="981" actId="1076"/>
          <ac:spMkLst>
            <pc:docMk/>
            <pc:sldMk cId="4269778458" sldId="266"/>
            <ac:spMk id="7" creationId="{38975603-9AE6-454B-BFEB-C9BE34F1D884}"/>
          </ac:spMkLst>
        </pc:spChg>
        <pc:spChg chg="add mod">
          <ac:chgData name="SeoHyun Han" userId="a19b2f91be7a07a3" providerId="LiveId" clId="{F97A9560-D1F4-45A5-864E-67E80C8C3E9D}" dt="2018-12-11T09:07:54.172" v="1100" actId="1076"/>
          <ac:spMkLst>
            <pc:docMk/>
            <pc:sldMk cId="4269778458" sldId="266"/>
            <ac:spMk id="8" creationId="{BCC18E31-0EF5-4CB2-9C72-2AE1EA2B99FA}"/>
          </ac:spMkLst>
        </pc:spChg>
        <pc:picChg chg="add mod">
          <ac:chgData name="SeoHyun Han" userId="a19b2f91be7a07a3" providerId="LiveId" clId="{F97A9560-D1F4-45A5-864E-67E80C8C3E9D}" dt="2018-12-11T08:46:54.780" v="305" actId="1076"/>
          <ac:picMkLst>
            <pc:docMk/>
            <pc:sldMk cId="4269778458" sldId="266"/>
            <ac:picMk id="5" creationId="{65400CA0-BD8F-425B-A43F-902F25CEB06D}"/>
          </ac:picMkLst>
        </pc:picChg>
        <pc:picChg chg="add mod">
          <ac:chgData name="SeoHyun Han" userId="a19b2f91be7a07a3" providerId="LiveId" clId="{F97A9560-D1F4-45A5-864E-67E80C8C3E9D}" dt="2018-12-11T08:47:16.700" v="310" actId="1076"/>
          <ac:picMkLst>
            <pc:docMk/>
            <pc:sldMk cId="4269778458" sldId="266"/>
            <ac:picMk id="6" creationId="{876BCA4A-BC33-4067-96C9-BC00FDE82C20}"/>
          </ac:picMkLst>
        </pc:picChg>
      </pc:sldChg>
      <pc:sldChg chg="addSp delSp modSp add">
        <pc:chgData name="SeoHyun Han" userId="a19b2f91be7a07a3" providerId="LiveId" clId="{F97A9560-D1F4-45A5-864E-67E80C8C3E9D}" dt="2018-12-11T14:52:47.383" v="2943" actId="14100"/>
        <pc:sldMkLst>
          <pc:docMk/>
          <pc:sldMk cId="3080672965" sldId="267"/>
        </pc:sldMkLst>
        <pc:spChg chg="mod">
          <ac:chgData name="SeoHyun Han" userId="a19b2f91be7a07a3" providerId="LiveId" clId="{F97A9560-D1F4-45A5-864E-67E80C8C3E9D}" dt="2018-12-11T08:47:42.252" v="317" actId="20577"/>
          <ac:spMkLst>
            <pc:docMk/>
            <pc:sldMk cId="3080672965" sldId="267"/>
            <ac:spMk id="2" creationId="{41282C56-E9C9-4B20-B41C-3FCBA30996AB}"/>
          </ac:spMkLst>
        </pc:spChg>
        <pc:spChg chg="del">
          <ac:chgData name="SeoHyun Han" userId="a19b2f91be7a07a3" providerId="LiveId" clId="{F97A9560-D1F4-45A5-864E-67E80C8C3E9D}" dt="2018-12-11T09:14:22.786" v="1470"/>
          <ac:spMkLst>
            <pc:docMk/>
            <pc:sldMk cId="3080672965" sldId="267"/>
            <ac:spMk id="3" creationId="{C2CC4E7F-7FBF-4FF4-9A50-55473D37CD10}"/>
          </ac:spMkLst>
        </pc:spChg>
        <pc:spChg chg="add mod">
          <ac:chgData name="SeoHyun Han" userId="a19b2f91be7a07a3" providerId="LiveId" clId="{F97A9560-D1F4-45A5-864E-67E80C8C3E9D}" dt="2018-12-11T09:17:20.398" v="1727" actId="1076"/>
          <ac:spMkLst>
            <pc:docMk/>
            <pc:sldMk cId="3080672965" sldId="267"/>
            <ac:spMk id="7" creationId="{A14BA897-C4FD-495D-9433-C6BEC49FB811}"/>
          </ac:spMkLst>
        </pc:spChg>
        <pc:spChg chg="add mod">
          <ac:chgData name="SeoHyun Han" userId="a19b2f91be7a07a3" providerId="LiveId" clId="{F97A9560-D1F4-45A5-864E-67E80C8C3E9D}" dt="2018-12-11T09:17:16.985" v="1726" actId="1076"/>
          <ac:spMkLst>
            <pc:docMk/>
            <pc:sldMk cId="3080672965" sldId="267"/>
            <ac:spMk id="8" creationId="{D9AD1E21-F716-4CCB-8E22-4311AD1E8886}"/>
          </ac:spMkLst>
        </pc:spChg>
        <pc:picChg chg="add mod modCrop">
          <ac:chgData name="SeoHyun Han" userId="a19b2f91be7a07a3" providerId="LiveId" clId="{F97A9560-D1F4-45A5-864E-67E80C8C3E9D}" dt="2018-12-11T09:16:19.490" v="1586" actId="1076"/>
          <ac:picMkLst>
            <pc:docMk/>
            <pc:sldMk cId="3080672965" sldId="267"/>
            <ac:picMk id="5" creationId="{5375D6A3-3F9A-48DF-B730-E4C1BC6B07A2}"/>
          </ac:picMkLst>
        </pc:picChg>
        <pc:picChg chg="add mod modCrop">
          <ac:chgData name="SeoHyun Han" userId="a19b2f91be7a07a3" providerId="LiveId" clId="{F97A9560-D1F4-45A5-864E-67E80C8C3E9D}" dt="2018-12-11T09:15:31.522" v="1479" actId="1076"/>
          <ac:picMkLst>
            <pc:docMk/>
            <pc:sldMk cId="3080672965" sldId="267"/>
            <ac:picMk id="6" creationId="{145C5DE1-71AE-4824-AE3A-4E61A1728B7F}"/>
          </ac:picMkLst>
        </pc:picChg>
        <pc:cxnChg chg="add mod">
          <ac:chgData name="SeoHyun Han" userId="a19b2f91be7a07a3" providerId="LiveId" clId="{F97A9560-D1F4-45A5-864E-67E80C8C3E9D}" dt="2018-12-11T14:52:47.383" v="2943" actId="14100"/>
          <ac:cxnSpMkLst>
            <pc:docMk/>
            <pc:sldMk cId="3080672965" sldId="267"/>
            <ac:cxnSpMk id="9" creationId="{8B78F33D-2888-4EFD-96D1-CADA669EFB7A}"/>
          </ac:cxnSpMkLst>
        </pc:cxnChg>
      </pc:sldChg>
      <pc:sldChg chg="addSp delSp modSp add">
        <pc:chgData name="SeoHyun Han" userId="a19b2f91be7a07a3" providerId="LiveId" clId="{F97A9560-D1F4-45A5-864E-67E80C8C3E9D}" dt="2018-12-11T08:52:56.860" v="346"/>
        <pc:sldMkLst>
          <pc:docMk/>
          <pc:sldMk cId="3694304111" sldId="268"/>
        </pc:sldMkLst>
        <pc:spChg chg="mod">
          <ac:chgData name="SeoHyun Han" userId="a19b2f91be7a07a3" providerId="LiveId" clId="{F97A9560-D1F4-45A5-864E-67E80C8C3E9D}" dt="2018-12-11T08:49:31.457" v="345" actId="20577"/>
          <ac:spMkLst>
            <pc:docMk/>
            <pc:sldMk cId="3694304111" sldId="268"/>
            <ac:spMk id="2" creationId="{0204A375-84ED-48ED-B11E-90E2907E8EBF}"/>
          </ac:spMkLst>
        </pc:spChg>
        <pc:spChg chg="del">
          <ac:chgData name="SeoHyun Han" userId="a19b2f91be7a07a3" providerId="LiveId" clId="{F97A9560-D1F4-45A5-864E-67E80C8C3E9D}" dt="2018-12-11T08:52:56.860" v="346"/>
          <ac:spMkLst>
            <pc:docMk/>
            <pc:sldMk cId="3694304111" sldId="268"/>
            <ac:spMk id="3" creationId="{451E4C19-5FA8-4EDC-B34A-123EF6622826}"/>
          </ac:spMkLst>
        </pc:spChg>
        <pc:picChg chg="add mod">
          <ac:chgData name="SeoHyun Han" userId="a19b2f91be7a07a3" providerId="LiveId" clId="{F97A9560-D1F4-45A5-864E-67E80C8C3E9D}" dt="2018-12-11T08:52:56.860" v="346"/>
          <ac:picMkLst>
            <pc:docMk/>
            <pc:sldMk cId="3694304111" sldId="268"/>
            <ac:picMk id="5" creationId="{5BAB7C5A-A2FF-43FC-9580-3757D284A045}"/>
          </ac:picMkLst>
        </pc:picChg>
      </pc:sldChg>
      <pc:sldChg chg="addSp delSp modSp add">
        <pc:chgData name="SeoHyun Han" userId="a19b2f91be7a07a3" providerId="LiveId" clId="{F97A9560-D1F4-45A5-864E-67E80C8C3E9D}" dt="2018-12-11T14:11:41.365" v="2663" actId="20577"/>
        <pc:sldMkLst>
          <pc:docMk/>
          <pc:sldMk cId="3667326745" sldId="269"/>
        </pc:sldMkLst>
        <pc:spChg chg="mod">
          <ac:chgData name="SeoHyun Han" userId="a19b2f91be7a07a3" providerId="LiveId" clId="{F97A9560-D1F4-45A5-864E-67E80C8C3E9D}" dt="2018-12-11T08:54:16.334" v="353" actId="20577"/>
          <ac:spMkLst>
            <pc:docMk/>
            <pc:sldMk cId="3667326745" sldId="269"/>
            <ac:spMk id="2" creationId="{6767910B-D8CE-44BD-8A67-E8C5B6A8E3B8}"/>
          </ac:spMkLst>
        </pc:spChg>
        <pc:spChg chg="del">
          <ac:chgData name="SeoHyun Han" userId="a19b2f91be7a07a3" providerId="LiveId" clId="{F97A9560-D1F4-45A5-864E-67E80C8C3E9D}" dt="2018-12-11T08:54:18.122" v="354"/>
          <ac:spMkLst>
            <pc:docMk/>
            <pc:sldMk cId="3667326745" sldId="269"/>
            <ac:spMk id="3" creationId="{96A697F6-043B-47D6-8F9A-5D340959CA16}"/>
          </ac:spMkLst>
        </pc:spChg>
        <pc:spChg chg="add mod">
          <ac:chgData name="SeoHyun Han" userId="a19b2f91be7a07a3" providerId="LiveId" clId="{F97A9560-D1F4-45A5-864E-67E80C8C3E9D}" dt="2018-12-11T09:02:12.345" v="448" actId="207"/>
          <ac:spMkLst>
            <pc:docMk/>
            <pc:sldMk cId="3667326745" sldId="269"/>
            <ac:spMk id="7" creationId="{32344CBA-DAFA-4373-83FF-2439C0E24EAE}"/>
          </ac:spMkLst>
        </pc:spChg>
        <pc:spChg chg="add mod">
          <ac:chgData name="SeoHyun Han" userId="a19b2f91be7a07a3" providerId="LiveId" clId="{F97A9560-D1F4-45A5-864E-67E80C8C3E9D}" dt="2018-12-11T09:04:00.793" v="641" actId="14100"/>
          <ac:spMkLst>
            <pc:docMk/>
            <pc:sldMk cId="3667326745" sldId="269"/>
            <ac:spMk id="8" creationId="{B7D56948-7B7E-4AC3-AB90-F21FD1BB6733}"/>
          </ac:spMkLst>
        </pc:spChg>
        <pc:spChg chg="add mod">
          <ac:chgData name="SeoHyun Han" userId="a19b2f91be7a07a3" providerId="LiveId" clId="{F97A9560-D1F4-45A5-864E-67E80C8C3E9D}" dt="2018-12-11T14:11:41.365" v="2663" actId="20577"/>
          <ac:spMkLst>
            <pc:docMk/>
            <pc:sldMk cId="3667326745" sldId="269"/>
            <ac:spMk id="9" creationId="{01539C47-0AC2-4622-B2F6-68137EC32A01}"/>
          </ac:spMkLst>
        </pc:spChg>
        <pc:spChg chg="add mod">
          <ac:chgData name="SeoHyun Han" userId="a19b2f91be7a07a3" providerId="LiveId" clId="{F97A9560-D1F4-45A5-864E-67E80C8C3E9D}" dt="2018-12-11T09:04:17.550" v="669" actId="1076"/>
          <ac:spMkLst>
            <pc:docMk/>
            <pc:sldMk cId="3667326745" sldId="269"/>
            <ac:spMk id="10" creationId="{1A81BD03-2D4D-4221-97F7-912B9FE3FEB6}"/>
          </ac:spMkLst>
        </pc:spChg>
        <pc:spChg chg="add mod">
          <ac:chgData name="SeoHyun Han" userId="a19b2f91be7a07a3" providerId="LiveId" clId="{F97A9560-D1F4-45A5-864E-67E80C8C3E9D}" dt="2018-12-11T09:08:44.012" v="1117" actId="14100"/>
          <ac:spMkLst>
            <pc:docMk/>
            <pc:sldMk cId="3667326745" sldId="269"/>
            <ac:spMk id="11" creationId="{1CD22491-0B6F-4478-BF6A-F417E5B8CDC6}"/>
          </ac:spMkLst>
        </pc:spChg>
        <pc:picChg chg="add mod">
          <ac:chgData name="SeoHyun Han" userId="a19b2f91be7a07a3" providerId="LiveId" clId="{F97A9560-D1F4-45A5-864E-67E80C8C3E9D}" dt="2018-12-11T08:59:20.385" v="376" actId="1076"/>
          <ac:picMkLst>
            <pc:docMk/>
            <pc:sldMk cId="3667326745" sldId="269"/>
            <ac:picMk id="5" creationId="{40983A51-3362-4DF8-99E1-C1C398A58089}"/>
          </ac:picMkLst>
        </pc:picChg>
        <pc:picChg chg="add mod modCrop">
          <ac:chgData name="SeoHyun Han" userId="a19b2f91be7a07a3" providerId="LiveId" clId="{F97A9560-D1F4-45A5-864E-67E80C8C3E9D}" dt="2018-12-11T09:01:17.285" v="381" actId="1076"/>
          <ac:picMkLst>
            <pc:docMk/>
            <pc:sldMk cId="3667326745" sldId="269"/>
            <ac:picMk id="6" creationId="{15DD116C-107C-4476-ABF0-BE273BB54561}"/>
          </ac:picMkLst>
        </pc:picChg>
      </pc:sldChg>
      <pc:sldChg chg="addSp delSp modSp add">
        <pc:chgData name="SeoHyun Han" userId="a19b2f91be7a07a3" providerId="LiveId" clId="{F97A9560-D1F4-45A5-864E-67E80C8C3E9D}" dt="2018-12-11T09:11:47.326" v="1310" actId="1076"/>
        <pc:sldMkLst>
          <pc:docMk/>
          <pc:sldMk cId="2601727886" sldId="270"/>
        </pc:sldMkLst>
        <pc:spChg chg="mod">
          <ac:chgData name="SeoHyun Han" userId="a19b2f91be7a07a3" providerId="LiveId" clId="{F97A9560-D1F4-45A5-864E-67E80C8C3E9D}" dt="2018-12-11T08:56:18.075" v="361" actId="20577"/>
          <ac:spMkLst>
            <pc:docMk/>
            <pc:sldMk cId="2601727886" sldId="270"/>
            <ac:spMk id="2" creationId="{90AD29F6-A213-43B8-A892-FED6B555C94D}"/>
          </ac:spMkLst>
        </pc:spChg>
        <pc:spChg chg="del">
          <ac:chgData name="SeoHyun Han" userId="a19b2f91be7a07a3" providerId="LiveId" clId="{F97A9560-D1F4-45A5-864E-67E80C8C3E9D}" dt="2018-12-11T09:11:04.621" v="1235"/>
          <ac:spMkLst>
            <pc:docMk/>
            <pc:sldMk cId="2601727886" sldId="270"/>
            <ac:spMk id="3" creationId="{400ED185-A9E2-46FF-9DFD-BE852E7DC5AF}"/>
          </ac:spMkLst>
        </pc:spChg>
        <pc:spChg chg="add mod">
          <ac:chgData name="SeoHyun Han" userId="a19b2f91be7a07a3" providerId="LiveId" clId="{F97A9560-D1F4-45A5-864E-67E80C8C3E9D}" dt="2018-12-11T09:11:47.326" v="1310" actId="1076"/>
          <ac:spMkLst>
            <pc:docMk/>
            <pc:sldMk cId="2601727886" sldId="270"/>
            <ac:spMk id="7" creationId="{81982DFE-E9AA-4554-912E-09CA6D3E8141}"/>
          </ac:spMkLst>
        </pc:spChg>
        <pc:picChg chg="add mod">
          <ac:chgData name="SeoHyun Han" userId="a19b2f91be7a07a3" providerId="LiveId" clId="{F97A9560-D1F4-45A5-864E-67E80C8C3E9D}" dt="2018-12-11T09:10:40.006" v="1234" actId="1076"/>
          <ac:picMkLst>
            <pc:docMk/>
            <pc:sldMk cId="2601727886" sldId="270"/>
            <ac:picMk id="5" creationId="{42106192-E9A6-4DB2-B63F-4D8B3269B560}"/>
          </ac:picMkLst>
        </pc:picChg>
        <pc:picChg chg="add mod">
          <ac:chgData name="SeoHyun Han" userId="a19b2f91be7a07a3" providerId="LiveId" clId="{F97A9560-D1F4-45A5-864E-67E80C8C3E9D}" dt="2018-12-11T09:11:12.822" v="1236" actId="1076"/>
          <ac:picMkLst>
            <pc:docMk/>
            <pc:sldMk cId="2601727886" sldId="270"/>
            <ac:picMk id="6" creationId="{5ADF35BE-9C90-47E5-A1FF-472C50EA1DE7}"/>
          </ac:picMkLst>
        </pc:picChg>
      </pc:sldChg>
      <pc:sldChg chg="addSp delSp modSp add">
        <pc:chgData name="SeoHyun Han" userId="a19b2f91be7a07a3" providerId="LiveId" clId="{F97A9560-D1F4-45A5-864E-67E80C8C3E9D}" dt="2018-12-11T08:58:54.068" v="375" actId="1076"/>
        <pc:sldMkLst>
          <pc:docMk/>
          <pc:sldMk cId="2561220129" sldId="271"/>
        </pc:sldMkLst>
        <pc:spChg chg="mod">
          <ac:chgData name="SeoHyun Han" userId="a19b2f91be7a07a3" providerId="LiveId" clId="{F97A9560-D1F4-45A5-864E-67E80C8C3E9D}" dt="2018-12-11T08:56:22.327" v="369" actId="20577"/>
          <ac:spMkLst>
            <pc:docMk/>
            <pc:sldMk cId="2561220129" sldId="271"/>
            <ac:spMk id="2" creationId="{78FBB94B-D645-4E9D-837F-F335721BD2A7}"/>
          </ac:spMkLst>
        </pc:spChg>
        <pc:spChg chg="del">
          <ac:chgData name="SeoHyun Han" userId="a19b2f91be7a07a3" providerId="LiveId" clId="{F97A9560-D1F4-45A5-864E-67E80C8C3E9D}" dt="2018-12-11T08:56:23.543" v="370"/>
          <ac:spMkLst>
            <pc:docMk/>
            <pc:sldMk cId="2561220129" sldId="271"/>
            <ac:spMk id="3" creationId="{CB62A66B-D394-4FA4-9E97-E3ECC14B29DC}"/>
          </ac:spMkLst>
        </pc:spChg>
        <pc:picChg chg="add mod">
          <ac:chgData name="SeoHyun Han" userId="a19b2f91be7a07a3" providerId="LiveId" clId="{F97A9560-D1F4-45A5-864E-67E80C8C3E9D}" dt="2018-12-11T08:56:30.622" v="371" actId="1076"/>
          <ac:picMkLst>
            <pc:docMk/>
            <pc:sldMk cId="2561220129" sldId="271"/>
            <ac:picMk id="5" creationId="{D36A9CBF-8D59-4027-BF64-69B5B5B313A4}"/>
          </ac:picMkLst>
        </pc:picChg>
        <pc:picChg chg="add mod">
          <ac:chgData name="SeoHyun Han" userId="a19b2f91be7a07a3" providerId="LiveId" clId="{F97A9560-D1F4-45A5-864E-67E80C8C3E9D}" dt="2018-12-11T08:58:54.068" v="375" actId="1076"/>
          <ac:picMkLst>
            <pc:docMk/>
            <pc:sldMk cId="2561220129" sldId="271"/>
            <ac:picMk id="6" creationId="{605D67E9-5F1A-4AC8-AB0C-DB89C9351582}"/>
          </ac:picMkLst>
        </pc:picChg>
      </pc:sldChg>
      <pc:sldChg chg="addSp modSp add">
        <pc:chgData name="SeoHyun Han" userId="a19b2f91be7a07a3" providerId="LiveId" clId="{F97A9560-D1F4-45A5-864E-67E80C8C3E9D}" dt="2018-12-11T14:51:48.637" v="2940" actId="6549"/>
        <pc:sldMkLst>
          <pc:docMk/>
          <pc:sldMk cId="1499601739" sldId="272"/>
        </pc:sldMkLst>
        <pc:spChg chg="mod">
          <ac:chgData name="SeoHyun Han" userId="a19b2f91be7a07a3" providerId="LiveId" clId="{F97A9560-D1F4-45A5-864E-67E80C8C3E9D}" dt="2018-12-11T09:04:42.567" v="682" actId="20577"/>
          <ac:spMkLst>
            <pc:docMk/>
            <pc:sldMk cId="1499601739" sldId="272"/>
            <ac:spMk id="2" creationId="{6EBB70D6-FDE4-4DBB-95A6-82767724802E}"/>
          </ac:spMkLst>
        </pc:spChg>
        <pc:spChg chg="add mod">
          <ac:chgData name="SeoHyun Han" userId="a19b2f91be7a07a3" providerId="LiveId" clId="{F97A9560-D1F4-45A5-864E-67E80C8C3E9D}" dt="2018-12-11T14:13:13.205" v="2716" actId="20577"/>
          <ac:spMkLst>
            <pc:docMk/>
            <pc:sldMk cId="1499601739" sldId="272"/>
            <ac:spMk id="8" creationId="{DCE73B2C-640D-4059-83E2-D2057E11B0A4}"/>
          </ac:spMkLst>
        </pc:spChg>
        <pc:spChg chg="add mod">
          <ac:chgData name="SeoHyun Han" userId="a19b2f91be7a07a3" providerId="LiveId" clId="{F97A9560-D1F4-45A5-864E-67E80C8C3E9D}" dt="2018-12-11T14:13:38.976" v="2733" actId="20577"/>
          <ac:spMkLst>
            <pc:docMk/>
            <pc:sldMk cId="1499601739" sldId="272"/>
            <ac:spMk id="9" creationId="{93921347-604A-478E-B1B6-B6C0D72CD883}"/>
          </ac:spMkLst>
        </pc:spChg>
        <pc:spChg chg="add mod">
          <ac:chgData name="SeoHyun Han" userId="a19b2f91be7a07a3" providerId="LiveId" clId="{F97A9560-D1F4-45A5-864E-67E80C8C3E9D}" dt="2018-12-11T14:13:58.379" v="2764" actId="14100"/>
          <ac:spMkLst>
            <pc:docMk/>
            <pc:sldMk cId="1499601739" sldId="272"/>
            <ac:spMk id="10" creationId="{FA075352-4AFC-4DA8-8CA3-75AAF2B6C605}"/>
          </ac:spMkLst>
        </pc:spChg>
        <pc:spChg chg="add mod">
          <ac:chgData name="SeoHyun Han" userId="a19b2f91be7a07a3" providerId="LiveId" clId="{F97A9560-D1F4-45A5-864E-67E80C8C3E9D}" dt="2018-12-11T14:14:38.724" v="2839" actId="1076"/>
          <ac:spMkLst>
            <pc:docMk/>
            <pc:sldMk cId="1499601739" sldId="272"/>
            <ac:spMk id="11" creationId="{149C53B4-5F53-4FF4-ADAD-F50255D47B5E}"/>
          </ac:spMkLst>
        </pc:spChg>
        <pc:spChg chg="add mod">
          <ac:chgData name="SeoHyun Han" userId="a19b2f91be7a07a3" providerId="LiveId" clId="{F97A9560-D1F4-45A5-864E-67E80C8C3E9D}" dt="2018-12-11T14:51:29.178" v="2895" actId="14100"/>
          <ac:spMkLst>
            <pc:docMk/>
            <pc:sldMk cId="1499601739" sldId="272"/>
            <ac:spMk id="12" creationId="{902107B1-DB51-4195-9E85-0C7B903C21D1}"/>
          </ac:spMkLst>
        </pc:spChg>
        <pc:spChg chg="add mod">
          <ac:chgData name="SeoHyun Han" userId="a19b2f91be7a07a3" providerId="LiveId" clId="{F97A9560-D1F4-45A5-864E-67E80C8C3E9D}" dt="2018-12-11T14:51:48.637" v="2940" actId="6549"/>
          <ac:spMkLst>
            <pc:docMk/>
            <pc:sldMk cId="1499601739" sldId="272"/>
            <ac:spMk id="13" creationId="{CDDA4BC4-19E0-4E60-9508-C411E73E2D89}"/>
          </ac:spMkLst>
        </pc:spChg>
        <pc:picChg chg="add mod">
          <ac:chgData name="SeoHyun Han" userId="a19b2f91be7a07a3" providerId="LiveId" clId="{F97A9560-D1F4-45A5-864E-67E80C8C3E9D}" dt="2018-12-11T09:32:33.597" v="2541" actId="1076"/>
          <ac:picMkLst>
            <pc:docMk/>
            <pc:sldMk cId="1499601739" sldId="272"/>
            <ac:picMk id="5" creationId="{98CBE41A-A9FC-4D4D-B7E7-5AEBA28808DD}"/>
          </ac:picMkLst>
        </pc:picChg>
        <pc:picChg chg="add mod">
          <ac:chgData name="SeoHyun Han" userId="a19b2f91be7a07a3" providerId="LiveId" clId="{F97A9560-D1F4-45A5-864E-67E80C8C3E9D}" dt="2018-12-11T09:33:24.234" v="2543" actId="1076"/>
          <ac:picMkLst>
            <pc:docMk/>
            <pc:sldMk cId="1499601739" sldId="272"/>
            <ac:picMk id="6" creationId="{FB2F3128-60E9-4399-AC4B-6C2886A0D5DF}"/>
          </ac:picMkLst>
        </pc:picChg>
        <pc:picChg chg="add mod modCrop">
          <ac:chgData name="SeoHyun Han" userId="a19b2f91be7a07a3" providerId="LiveId" clId="{F97A9560-D1F4-45A5-864E-67E80C8C3E9D}" dt="2018-12-11T09:34:09.497" v="2548" actId="1076"/>
          <ac:picMkLst>
            <pc:docMk/>
            <pc:sldMk cId="1499601739" sldId="272"/>
            <ac:picMk id="7" creationId="{600CAA04-6361-444B-8823-BBC4D568A066}"/>
          </ac:picMkLst>
        </pc:picChg>
      </pc:sldChg>
      <pc:sldChg chg="addSp modSp add">
        <pc:chgData name="SeoHyun Han" userId="a19b2f91be7a07a3" providerId="LiveId" clId="{F97A9560-D1F4-45A5-864E-67E80C8C3E9D}" dt="2018-12-11T14:55:57.122" v="3287" actId="14100"/>
        <pc:sldMkLst>
          <pc:docMk/>
          <pc:sldMk cId="4008814941" sldId="273"/>
        </pc:sldMkLst>
        <pc:spChg chg="mod">
          <ac:chgData name="SeoHyun Han" userId="a19b2f91be7a07a3" providerId="LiveId" clId="{F97A9560-D1F4-45A5-864E-67E80C8C3E9D}" dt="2018-12-11T09:04:48.243" v="693" actId="20577"/>
          <ac:spMkLst>
            <pc:docMk/>
            <pc:sldMk cId="4008814941" sldId="273"/>
            <ac:spMk id="2" creationId="{45EC3604-2546-49D8-A53B-4C26BCABD022}"/>
          </ac:spMkLst>
        </pc:spChg>
        <pc:spChg chg="add mod">
          <ac:chgData name="SeoHyun Han" userId="a19b2f91be7a07a3" providerId="LiveId" clId="{F97A9560-D1F4-45A5-864E-67E80C8C3E9D}" dt="2018-12-11T14:53:50.855" v="3017" actId="14100"/>
          <ac:spMkLst>
            <pc:docMk/>
            <pc:sldMk cId="4008814941" sldId="273"/>
            <ac:spMk id="7" creationId="{821CCAF7-DF1D-4501-8461-260E066740A0}"/>
          </ac:spMkLst>
        </pc:spChg>
        <pc:spChg chg="add mod">
          <ac:chgData name="SeoHyun Han" userId="a19b2f91be7a07a3" providerId="LiveId" clId="{F97A9560-D1F4-45A5-864E-67E80C8C3E9D}" dt="2018-12-11T14:54:55.302" v="3137" actId="14100"/>
          <ac:spMkLst>
            <pc:docMk/>
            <pc:sldMk cId="4008814941" sldId="273"/>
            <ac:spMk id="8" creationId="{B2A465CF-58AE-4AC5-88C0-4CDED30FDDE8}"/>
          </ac:spMkLst>
        </pc:spChg>
        <pc:spChg chg="add mod">
          <ac:chgData name="SeoHyun Han" userId="a19b2f91be7a07a3" providerId="LiveId" clId="{F97A9560-D1F4-45A5-864E-67E80C8C3E9D}" dt="2018-12-11T14:55:00.381" v="3143" actId="20577"/>
          <ac:spMkLst>
            <pc:docMk/>
            <pc:sldMk cId="4008814941" sldId="273"/>
            <ac:spMk id="9" creationId="{85882404-28B9-482B-A550-1E3E811DC45E}"/>
          </ac:spMkLst>
        </pc:spChg>
        <pc:spChg chg="add mod">
          <ac:chgData name="SeoHyun Han" userId="a19b2f91be7a07a3" providerId="LiveId" clId="{F97A9560-D1F4-45A5-864E-67E80C8C3E9D}" dt="2018-12-11T14:55:33.667" v="3226" actId="14100"/>
          <ac:spMkLst>
            <pc:docMk/>
            <pc:sldMk cId="4008814941" sldId="273"/>
            <ac:spMk id="10" creationId="{2E284637-A9AA-44E9-A3B1-27FB7590D871}"/>
          </ac:spMkLst>
        </pc:spChg>
        <pc:spChg chg="add mod">
          <ac:chgData name="SeoHyun Han" userId="a19b2f91be7a07a3" providerId="LiveId" clId="{F97A9560-D1F4-45A5-864E-67E80C8C3E9D}" dt="2018-12-11T14:55:57.122" v="3287" actId="14100"/>
          <ac:spMkLst>
            <pc:docMk/>
            <pc:sldMk cId="4008814941" sldId="273"/>
            <ac:spMk id="11" creationId="{2E962C82-41DF-4B0C-96E5-2466C154B55F}"/>
          </ac:spMkLst>
        </pc:spChg>
        <pc:picChg chg="add mod ord modCrop">
          <ac:chgData name="SeoHyun Han" userId="a19b2f91be7a07a3" providerId="LiveId" clId="{F97A9560-D1F4-45A5-864E-67E80C8C3E9D}" dt="2018-12-11T14:49:39.054" v="2853" actId="1076"/>
          <ac:picMkLst>
            <pc:docMk/>
            <pc:sldMk cId="4008814941" sldId="273"/>
            <ac:picMk id="5" creationId="{47ABA529-1711-4B41-928E-ECB423A30F19}"/>
          </ac:picMkLst>
        </pc:picChg>
        <pc:picChg chg="add mod modCrop">
          <ac:chgData name="SeoHyun Han" userId="a19b2f91be7a07a3" providerId="LiveId" clId="{F97A9560-D1F4-45A5-864E-67E80C8C3E9D}" dt="2018-12-11T14:49:06.395" v="2848" actId="1076"/>
          <ac:picMkLst>
            <pc:docMk/>
            <pc:sldMk cId="4008814941" sldId="273"/>
            <ac:picMk id="6" creationId="{219231FD-9177-435B-B3D4-F51D462D0C81}"/>
          </ac:picMkLst>
        </pc:picChg>
      </pc:sldChg>
      <pc:sldChg chg="addSp delSp modSp add">
        <pc:chgData name="SeoHyun Han" userId="a19b2f91be7a07a3" providerId="LiveId" clId="{F97A9560-D1F4-45A5-864E-67E80C8C3E9D}" dt="2018-12-11T15:16:26.227" v="3560"/>
        <pc:sldMkLst>
          <pc:docMk/>
          <pc:sldMk cId="1187900169" sldId="274"/>
        </pc:sldMkLst>
        <pc:spChg chg="mod">
          <ac:chgData name="SeoHyun Han" userId="a19b2f91be7a07a3" providerId="LiveId" clId="{F97A9560-D1F4-45A5-864E-67E80C8C3E9D}" dt="2018-12-11T09:04:53.422" v="702" actId="20577"/>
          <ac:spMkLst>
            <pc:docMk/>
            <pc:sldMk cId="1187900169" sldId="274"/>
            <ac:spMk id="2" creationId="{58FA3DB9-00E0-46E3-B80C-E758D4145E5C}"/>
          </ac:spMkLst>
        </pc:spChg>
        <pc:spChg chg="del">
          <ac:chgData name="SeoHyun Han" userId="a19b2f91be7a07a3" providerId="LiveId" clId="{F97A9560-D1F4-45A5-864E-67E80C8C3E9D}" dt="2018-12-11T15:11:17.219" v="3288"/>
          <ac:spMkLst>
            <pc:docMk/>
            <pc:sldMk cId="1187900169" sldId="274"/>
            <ac:spMk id="3" creationId="{55057615-B53B-4B3D-AEF4-8DBA869B988F}"/>
          </ac:spMkLst>
        </pc:spChg>
        <pc:spChg chg="add del mod">
          <ac:chgData name="SeoHyun Han" userId="a19b2f91be7a07a3" providerId="LiveId" clId="{F97A9560-D1F4-45A5-864E-67E80C8C3E9D}" dt="2018-12-11T15:13:53.917" v="3298"/>
          <ac:spMkLst>
            <pc:docMk/>
            <pc:sldMk cId="1187900169" sldId="274"/>
            <ac:spMk id="7" creationId="{5B20EE14-CEE0-4B92-ACC6-A6999EBD2441}"/>
          </ac:spMkLst>
        </pc:spChg>
        <pc:spChg chg="add mod">
          <ac:chgData name="SeoHyun Han" userId="a19b2f91be7a07a3" providerId="LiveId" clId="{F97A9560-D1F4-45A5-864E-67E80C8C3E9D}" dt="2018-12-11T15:14:53.228" v="3328" actId="1076"/>
          <ac:spMkLst>
            <pc:docMk/>
            <pc:sldMk cId="1187900169" sldId="274"/>
            <ac:spMk id="10" creationId="{F6939ABF-382A-4972-B955-9D100FC0BF0D}"/>
          </ac:spMkLst>
        </pc:spChg>
        <pc:spChg chg="add mod">
          <ac:chgData name="SeoHyun Han" userId="a19b2f91be7a07a3" providerId="LiveId" clId="{F97A9560-D1F4-45A5-864E-67E80C8C3E9D}" dt="2018-12-11T15:15:09.151" v="3398" actId="1076"/>
          <ac:spMkLst>
            <pc:docMk/>
            <pc:sldMk cId="1187900169" sldId="274"/>
            <ac:spMk id="11" creationId="{3B6CA11F-1226-453F-B97C-75E71FA01F75}"/>
          </ac:spMkLst>
        </pc:spChg>
        <pc:spChg chg="add mod">
          <ac:chgData name="SeoHyun Han" userId="a19b2f91be7a07a3" providerId="LiveId" clId="{F97A9560-D1F4-45A5-864E-67E80C8C3E9D}" dt="2018-12-11T15:15:33.167" v="3422" actId="1076"/>
          <ac:spMkLst>
            <pc:docMk/>
            <pc:sldMk cId="1187900169" sldId="274"/>
            <ac:spMk id="12" creationId="{B1AA8247-9A80-416A-8978-39AC8F141EB3}"/>
          </ac:spMkLst>
        </pc:spChg>
        <pc:spChg chg="add mod">
          <ac:chgData name="SeoHyun Han" userId="a19b2f91be7a07a3" providerId="LiveId" clId="{F97A9560-D1F4-45A5-864E-67E80C8C3E9D}" dt="2018-12-11T15:15:44.808" v="3447" actId="14100"/>
          <ac:spMkLst>
            <pc:docMk/>
            <pc:sldMk cId="1187900169" sldId="274"/>
            <ac:spMk id="13" creationId="{17C1A865-C87C-4A52-8854-4B2B500DA3AD}"/>
          </ac:spMkLst>
        </pc:spChg>
        <pc:spChg chg="add mod">
          <ac:chgData name="SeoHyun Han" userId="a19b2f91be7a07a3" providerId="LiveId" clId="{F97A9560-D1F4-45A5-864E-67E80C8C3E9D}" dt="2018-12-11T15:16:04.518" v="3503" actId="14100"/>
          <ac:spMkLst>
            <pc:docMk/>
            <pc:sldMk cId="1187900169" sldId="274"/>
            <ac:spMk id="14" creationId="{6ECB4115-1FBA-4BED-8691-02A675AD8CC1}"/>
          </ac:spMkLst>
        </pc:spChg>
        <pc:spChg chg="add mod">
          <ac:chgData name="SeoHyun Han" userId="a19b2f91be7a07a3" providerId="LiveId" clId="{F97A9560-D1F4-45A5-864E-67E80C8C3E9D}" dt="2018-12-11T15:16:26.227" v="3560"/>
          <ac:spMkLst>
            <pc:docMk/>
            <pc:sldMk cId="1187900169" sldId="274"/>
            <ac:spMk id="15" creationId="{BBFD6374-F187-486B-AAF4-398B2432AC69}"/>
          </ac:spMkLst>
        </pc:spChg>
        <pc:picChg chg="add del mod">
          <ac:chgData name="SeoHyun Han" userId="a19b2f91be7a07a3" providerId="LiveId" clId="{F97A9560-D1F4-45A5-864E-67E80C8C3E9D}" dt="2018-12-11T15:11:57.596" v="3293" actId="478"/>
          <ac:picMkLst>
            <pc:docMk/>
            <pc:sldMk cId="1187900169" sldId="274"/>
            <ac:picMk id="5" creationId="{BC3518AB-4389-48D8-A617-B98E9144574E}"/>
          </ac:picMkLst>
        </pc:picChg>
        <pc:picChg chg="add mod">
          <ac:chgData name="SeoHyun Han" userId="a19b2f91be7a07a3" providerId="LiveId" clId="{F97A9560-D1F4-45A5-864E-67E80C8C3E9D}" dt="2018-12-11T15:12:11.383" v="3297" actId="1076"/>
          <ac:picMkLst>
            <pc:docMk/>
            <pc:sldMk cId="1187900169" sldId="274"/>
            <ac:picMk id="8" creationId="{5C18C2B4-4059-4884-A3D1-F459DD14A9D5}"/>
          </ac:picMkLst>
        </pc:picChg>
        <pc:picChg chg="add mod ord">
          <ac:chgData name="SeoHyun Han" userId="a19b2f91be7a07a3" providerId="LiveId" clId="{F97A9560-D1F4-45A5-864E-67E80C8C3E9D}" dt="2018-12-11T15:13:59.755" v="3300" actId="1076"/>
          <ac:picMkLst>
            <pc:docMk/>
            <pc:sldMk cId="1187900169" sldId="274"/>
            <ac:picMk id="9" creationId="{A39F572E-8AF9-4DB2-ADBE-172ADB60663E}"/>
          </ac:picMkLst>
        </pc:picChg>
      </pc:sldChg>
      <pc:sldChg chg="addSp delSp modSp add">
        <pc:chgData name="SeoHyun Han" userId="a19b2f91be7a07a3" providerId="LiveId" clId="{F97A9560-D1F4-45A5-864E-67E80C8C3E9D}" dt="2018-12-11T16:02:35.641" v="3909" actId="1076"/>
        <pc:sldMkLst>
          <pc:docMk/>
          <pc:sldMk cId="514399928" sldId="275"/>
        </pc:sldMkLst>
        <pc:spChg chg="mod">
          <ac:chgData name="SeoHyun Han" userId="a19b2f91be7a07a3" providerId="LiveId" clId="{F97A9560-D1F4-45A5-864E-67E80C8C3E9D}" dt="2018-12-11T09:04:58.274" v="709" actId="20577"/>
          <ac:spMkLst>
            <pc:docMk/>
            <pc:sldMk cId="514399928" sldId="275"/>
            <ac:spMk id="2" creationId="{BB184B85-6A10-464A-A5A9-877A879F4859}"/>
          </ac:spMkLst>
        </pc:spChg>
        <pc:spChg chg="del">
          <ac:chgData name="SeoHyun Han" userId="a19b2f91be7a07a3" providerId="LiveId" clId="{F97A9560-D1F4-45A5-864E-67E80C8C3E9D}" dt="2018-12-11T09:09:04.812" v="1118"/>
          <ac:spMkLst>
            <pc:docMk/>
            <pc:sldMk cId="514399928" sldId="275"/>
            <ac:spMk id="3" creationId="{B2050784-FA68-4830-A1BE-759B84EC55DA}"/>
          </ac:spMkLst>
        </pc:spChg>
        <pc:spChg chg="add mod">
          <ac:chgData name="SeoHyun Han" userId="a19b2f91be7a07a3" providerId="LiveId" clId="{F97A9560-D1F4-45A5-864E-67E80C8C3E9D}" dt="2018-12-11T09:09:38.881" v="1225" actId="1076"/>
          <ac:spMkLst>
            <pc:docMk/>
            <pc:sldMk cId="514399928" sldId="275"/>
            <ac:spMk id="7" creationId="{F843C097-9997-4306-B46E-016AC0496E22}"/>
          </ac:spMkLst>
        </pc:spChg>
        <pc:spChg chg="add mod">
          <ac:chgData name="SeoHyun Han" userId="a19b2f91be7a07a3" providerId="LiveId" clId="{F97A9560-D1F4-45A5-864E-67E80C8C3E9D}" dt="2018-12-11T16:02:35.641" v="3909" actId="1076"/>
          <ac:spMkLst>
            <pc:docMk/>
            <pc:sldMk cId="514399928" sldId="275"/>
            <ac:spMk id="8" creationId="{17ED4F00-995E-410C-AEBE-558F533D2862}"/>
          </ac:spMkLst>
        </pc:spChg>
        <pc:picChg chg="add mod modCrop">
          <ac:chgData name="SeoHyun Han" userId="a19b2f91be7a07a3" providerId="LiveId" clId="{F97A9560-D1F4-45A5-864E-67E80C8C3E9D}" dt="2018-12-11T16:01:55.589" v="3902" actId="1076"/>
          <ac:picMkLst>
            <pc:docMk/>
            <pc:sldMk cId="514399928" sldId="275"/>
            <ac:picMk id="5" creationId="{DF74A480-6182-41B8-B841-C2E3E9E5660C}"/>
          </ac:picMkLst>
        </pc:picChg>
        <pc:picChg chg="add del">
          <ac:chgData name="SeoHyun Han" userId="a19b2f91be7a07a3" providerId="LiveId" clId="{F97A9560-D1F4-45A5-864E-67E80C8C3E9D}" dt="2018-12-11T09:09:08.588" v="1121"/>
          <ac:picMkLst>
            <pc:docMk/>
            <pc:sldMk cId="514399928" sldId="275"/>
            <ac:picMk id="6" creationId="{684A856B-0BAC-41D2-A691-F736889C75F9}"/>
          </ac:picMkLst>
        </pc:picChg>
        <pc:picChg chg="add mod">
          <ac:chgData name="SeoHyun Han" userId="a19b2f91be7a07a3" providerId="LiveId" clId="{F97A9560-D1F4-45A5-864E-67E80C8C3E9D}" dt="2018-12-11T16:02:21.902" v="3906" actId="1076"/>
          <ac:picMkLst>
            <pc:docMk/>
            <pc:sldMk cId="514399928" sldId="275"/>
            <ac:picMk id="6" creationId="{EAA4BCFF-213F-49C6-99DD-7BAF0CAB33B8}"/>
          </ac:picMkLst>
        </pc:picChg>
        <pc:picChg chg="add del mod">
          <ac:chgData name="SeoHyun Han" userId="a19b2f91be7a07a3" providerId="LiveId" clId="{F97A9560-D1F4-45A5-864E-67E80C8C3E9D}" dt="2018-12-11T09:12:58.531" v="1314"/>
          <ac:picMkLst>
            <pc:docMk/>
            <pc:sldMk cId="514399928" sldId="275"/>
            <ac:picMk id="8" creationId="{80C03634-E9EB-4EE0-99B0-D0E48AEA66C8}"/>
          </ac:picMkLst>
        </pc:picChg>
      </pc:sldChg>
      <pc:sldChg chg="addSp delSp modSp add">
        <pc:chgData name="SeoHyun Han" userId="a19b2f91be7a07a3" providerId="LiveId" clId="{F97A9560-D1F4-45A5-864E-67E80C8C3E9D}" dt="2018-12-11T09:05:41.144" v="748" actId="14100"/>
        <pc:sldMkLst>
          <pc:docMk/>
          <pc:sldMk cId="96819207" sldId="276"/>
        </pc:sldMkLst>
        <pc:spChg chg="del">
          <ac:chgData name="SeoHyun Han" userId="a19b2f91be7a07a3" providerId="LiveId" clId="{F97A9560-D1F4-45A5-864E-67E80C8C3E9D}" dt="2018-12-11T09:05:03.024" v="711"/>
          <ac:spMkLst>
            <pc:docMk/>
            <pc:sldMk cId="96819207" sldId="276"/>
            <ac:spMk id="2" creationId="{6103220F-110E-4F30-A46E-89E1B1CD4831}"/>
          </ac:spMkLst>
        </pc:spChg>
        <pc:spChg chg="del">
          <ac:chgData name="SeoHyun Han" userId="a19b2f91be7a07a3" providerId="LiveId" clId="{F97A9560-D1F4-45A5-864E-67E80C8C3E9D}" dt="2018-12-11T09:05:03.024" v="711"/>
          <ac:spMkLst>
            <pc:docMk/>
            <pc:sldMk cId="96819207" sldId="276"/>
            <ac:spMk id="3" creationId="{3821AB40-F65D-42EC-BF6C-AE9F1684626D}"/>
          </ac:spMkLst>
        </pc:spChg>
        <pc:spChg chg="add mod">
          <ac:chgData name="SeoHyun Han" userId="a19b2f91be7a07a3" providerId="LiveId" clId="{F97A9560-D1F4-45A5-864E-67E80C8C3E9D}" dt="2018-12-11T09:05:41.144" v="748" actId="14100"/>
          <ac:spMkLst>
            <pc:docMk/>
            <pc:sldMk cId="96819207" sldId="276"/>
            <ac:spMk id="5" creationId="{D16D37F4-FDB2-4301-AE58-3A0EB75634F0}"/>
          </ac:spMkLst>
        </pc:spChg>
        <pc:spChg chg="add del mod">
          <ac:chgData name="SeoHyun Han" userId="a19b2f91be7a07a3" providerId="LiveId" clId="{F97A9560-D1F4-45A5-864E-67E80C8C3E9D}" dt="2018-12-11T09:05:34.339" v="747" actId="478"/>
          <ac:spMkLst>
            <pc:docMk/>
            <pc:sldMk cId="96819207" sldId="276"/>
            <ac:spMk id="6" creationId="{C4CC94FE-7EA3-45B2-9929-9BFA5A2C1503}"/>
          </ac:spMkLst>
        </pc:spChg>
      </pc:sldChg>
      <pc:sldChg chg="addSp delSp modSp add del">
        <pc:chgData name="SeoHyun Han" userId="a19b2f91be7a07a3" providerId="LiveId" clId="{F97A9560-D1F4-45A5-864E-67E80C8C3E9D}" dt="2018-12-11T16:02:38.972" v="3910" actId="2696"/>
        <pc:sldMkLst>
          <pc:docMk/>
          <pc:sldMk cId="2837400075" sldId="277"/>
        </pc:sldMkLst>
        <pc:spChg chg="mod">
          <ac:chgData name="SeoHyun Han" userId="a19b2f91be7a07a3" providerId="LiveId" clId="{F97A9560-D1F4-45A5-864E-67E80C8C3E9D}" dt="2018-12-11T09:13:58.853" v="1469" actId="20577"/>
          <ac:spMkLst>
            <pc:docMk/>
            <pc:sldMk cId="2837400075" sldId="277"/>
            <ac:spMk id="2" creationId="{AA4269A9-A737-4552-AA9E-2C162551148B}"/>
          </ac:spMkLst>
        </pc:spChg>
        <pc:spChg chg="add del mod">
          <ac:chgData name="SeoHyun Han" userId="a19b2f91be7a07a3" providerId="LiveId" clId="{F97A9560-D1F4-45A5-864E-67E80C8C3E9D}" dt="2018-12-11T16:02:26.997" v="3907"/>
          <ac:spMkLst>
            <pc:docMk/>
            <pc:sldMk cId="2837400075" sldId="277"/>
            <ac:spMk id="6" creationId="{A90548E4-5060-495A-8204-7568547ACB1E}"/>
          </ac:spMkLst>
        </pc:spChg>
        <pc:picChg chg="add del mod modCrop">
          <ac:chgData name="SeoHyun Han" userId="a19b2f91be7a07a3" providerId="LiveId" clId="{F97A9560-D1F4-45A5-864E-67E80C8C3E9D}" dt="2018-12-11T16:02:14.242" v="3904"/>
          <ac:picMkLst>
            <pc:docMk/>
            <pc:sldMk cId="2837400075" sldId="277"/>
            <ac:picMk id="5" creationId="{B804ACBE-9272-412B-86F1-4047258282EE}"/>
          </ac:picMkLst>
        </pc:picChg>
      </pc:sldChg>
      <pc:sldChg chg="addSp modSp add">
        <pc:chgData name="SeoHyun Han" userId="a19b2f91be7a07a3" providerId="LiveId" clId="{F97A9560-D1F4-45A5-864E-67E80C8C3E9D}" dt="2018-12-11T14:11:14.416" v="2616" actId="14100"/>
        <pc:sldMkLst>
          <pc:docMk/>
          <pc:sldMk cId="1848880217" sldId="278"/>
        </pc:sldMkLst>
        <pc:spChg chg="mod">
          <ac:chgData name="SeoHyun Han" userId="a19b2f91be7a07a3" providerId="LiveId" clId="{F97A9560-D1F4-45A5-864E-67E80C8C3E9D}" dt="2018-12-11T09:17:34.414" v="1736" actId="20577"/>
          <ac:spMkLst>
            <pc:docMk/>
            <pc:sldMk cId="1848880217" sldId="278"/>
            <ac:spMk id="2" creationId="{0CE97073-1BFE-4FE9-86A1-E3DCDFBD442C}"/>
          </ac:spMkLst>
        </pc:spChg>
        <pc:spChg chg="add mod">
          <ac:chgData name="SeoHyun Han" userId="a19b2f91be7a07a3" providerId="LiveId" clId="{F97A9560-D1F4-45A5-864E-67E80C8C3E9D}" dt="2018-12-11T09:20:13.481" v="1839" actId="1076"/>
          <ac:spMkLst>
            <pc:docMk/>
            <pc:sldMk cId="1848880217" sldId="278"/>
            <ac:spMk id="6" creationId="{5A5E6BB1-D7D7-458B-9A23-27BCC19BE314}"/>
          </ac:spMkLst>
        </pc:spChg>
        <pc:spChg chg="add mod">
          <ac:chgData name="SeoHyun Han" userId="a19b2f91be7a07a3" providerId="LiveId" clId="{F97A9560-D1F4-45A5-864E-67E80C8C3E9D}" dt="2018-12-11T09:19:58.473" v="1823" actId="14100"/>
          <ac:spMkLst>
            <pc:docMk/>
            <pc:sldMk cId="1848880217" sldId="278"/>
            <ac:spMk id="7" creationId="{EF6717CC-AB31-42D1-92F2-CED9CBDF1B69}"/>
          </ac:spMkLst>
        </pc:spChg>
        <pc:spChg chg="add mod">
          <ac:chgData name="SeoHyun Han" userId="a19b2f91be7a07a3" providerId="LiveId" clId="{F97A9560-D1F4-45A5-864E-67E80C8C3E9D}" dt="2018-12-11T09:20:34.257" v="1870"/>
          <ac:spMkLst>
            <pc:docMk/>
            <pc:sldMk cId="1848880217" sldId="278"/>
            <ac:spMk id="8" creationId="{B58B355C-9EFE-48C4-8D6E-0C0793FAE95C}"/>
          </ac:spMkLst>
        </pc:spChg>
        <pc:spChg chg="add mod">
          <ac:chgData name="SeoHyun Han" userId="a19b2f91be7a07a3" providerId="LiveId" clId="{F97A9560-D1F4-45A5-864E-67E80C8C3E9D}" dt="2018-12-11T14:11:14.416" v="2616" actId="14100"/>
          <ac:spMkLst>
            <pc:docMk/>
            <pc:sldMk cId="1848880217" sldId="278"/>
            <ac:spMk id="9" creationId="{9674D770-671F-40F9-B9F7-B4FAF70C60A0}"/>
          </ac:spMkLst>
        </pc:spChg>
        <pc:spChg chg="add mod">
          <ac:chgData name="SeoHyun Han" userId="a19b2f91be7a07a3" providerId="LiveId" clId="{F97A9560-D1F4-45A5-864E-67E80C8C3E9D}" dt="2018-12-11T09:22:17.117" v="2054" actId="1076"/>
          <ac:spMkLst>
            <pc:docMk/>
            <pc:sldMk cId="1848880217" sldId="278"/>
            <ac:spMk id="10" creationId="{8065B1E6-40D9-4EF1-A1E5-E92F47525624}"/>
          </ac:spMkLst>
        </pc:spChg>
        <pc:picChg chg="add mod">
          <ac:chgData name="SeoHyun Han" userId="a19b2f91be7a07a3" providerId="LiveId" clId="{F97A9560-D1F4-45A5-864E-67E80C8C3E9D}" dt="2018-12-11T09:19:10.200" v="1742" actId="1076"/>
          <ac:picMkLst>
            <pc:docMk/>
            <pc:sldMk cId="1848880217" sldId="278"/>
            <ac:picMk id="5" creationId="{0D67FA33-2AEE-4049-BE6C-3B85CBFDB7B1}"/>
          </ac:picMkLst>
        </pc:picChg>
      </pc:sldChg>
      <pc:sldChg chg="add del">
        <pc:chgData name="SeoHyun Han" userId="a19b2f91be7a07a3" providerId="LiveId" clId="{F97A9560-D1F4-45A5-864E-67E80C8C3E9D}" dt="2018-12-11T15:21:57.110" v="3562"/>
        <pc:sldMkLst>
          <pc:docMk/>
          <pc:sldMk cId="2634646108" sldId="27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/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/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/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/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5AB8D4-F6BB-4983-A6A8-E014FBFAC9B8}" type="doc">
      <dgm:prSet loTypeId="urn:microsoft.com/office/officeart/2005/8/layout/hierarchy2" loCatId="hierarchy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7A947215-5DE9-4C71-9597-8592F9FEFA2E}">
      <dgm:prSet phldrT="[텍스트]"/>
      <dgm:spPr/>
      <dgm:t>
        <a:bodyPr/>
        <a:lstStyle/>
        <a:p>
          <a:pPr latinLnBrk="1"/>
          <a:r>
            <a:rPr lang="en-US" altLang="ko-KR" b="1" dirty="0"/>
            <a:t>Main XSD</a:t>
          </a:r>
        </a:p>
        <a:p>
          <a:pPr latinLnBrk="1"/>
          <a:r>
            <a:rPr lang="en-US" altLang="ko-KR" dirty="0"/>
            <a:t>XML01_HW5_16010984.xsd</a:t>
          </a:r>
        </a:p>
        <a:p>
          <a:pPr latinLnBrk="1"/>
          <a:r>
            <a:rPr lang="en-US" altLang="ko-KR" dirty="0"/>
            <a:t>method2</a:t>
          </a:r>
          <a:endParaRPr lang="ko-KR" altLang="en-US" dirty="0"/>
        </a:p>
      </dgm:t>
    </dgm:pt>
    <dgm:pt modelId="{8DFEB334-2563-4BE0-9A12-EC2F65064B69}" type="par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319ACD73-CE30-4B9F-9817-5855B3A7E443}" type="sibTrans" cxnId="{99A61019-0C61-4BE1-BBA6-960C89936CC9}">
      <dgm:prSet/>
      <dgm:spPr/>
      <dgm:t>
        <a:bodyPr/>
        <a:lstStyle/>
        <a:p>
          <a:pPr latinLnBrk="1"/>
          <a:endParaRPr lang="ko-KR" altLang="en-US"/>
        </a:p>
      </dgm:t>
    </dgm:pt>
    <dgm:pt modelId="{90E0D7E0-CDD8-48AF-973D-E43F30CAE5AF}">
      <dgm:prSet phldrT="[텍스트]"/>
      <dgm:spPr/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XML01_HW5_16010984-1.xsd</a:t>
          </a:r>
        </a:p>
        <a:p>
          <a:pPr latinLnBrk="1"/>
          <a:r>
            <a:rPr lang="en-US" altLang="ko-KR" dirty="0"/>
            <a:t>…/publishing</a:t>
          </a:r>
          <a:endParaRPr lang="ko-KR" altLang="en-US" dirty="0"/>
        </a:p>
      </dgm:t>
    </dgm:pt>
    <dgm:pt modelId="{2101EA3F-F487-4428-898C-D80536667328}" type="par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B602AC2-1F11-4A5F-B699-02298C6A4EAF}" type="sibTrans" cxnId="{9A43A922-156C-411D-8A70-8165304EA4C6}">
      <dgm:prSet/>
      <dgm:spPr/>
      <dgm:t>
        <a:bodyPr/>
        <a:lstStyle/>
        <a:p>
          <a:pPr latinLnBrk="1"/>
          <a:endParaRPr lang="ko-KR" altLang="en-US"/>
        </a:p>
      </dgm:t>
    </dgm:pt>
    <dgm:pt modelId="{08633D61-7D04-430A-A503-30442DF9C80A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XML01_HW5_16010984-2.xsd</a:t>
          </a:r>
        </a:p>
        <a:p>
          <a:pPr latinLnBrk="1"/>
          <a:r>
            <a:rPr lang="en-US" altLang="ko-KR" dirty="0"/>
            <a:t>method1</a:t>
          </a:r>
        </a:p>
        <a:p>
          <a:pPr latinLnBrk="1"/>
          <a:r>
            <a:rPr lang="en-US" altLang="ko-KR" dirty="0"/>
            <a:t>…/publishing/date</a:t>
          </a:r>
          <a:endParaRPr lang="ko-KR" altLang="en-US" dirty="0"/>
        </a:p>
      </dgm:t>
    </dgm:pt>
    <dgm:pt modelId="{B6E863BF-1E80-4929-9605-085906E75A64}" type="par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C5922EDE-1AF6-44E9-8C0A-7FFBC4B9B56C}" type="sibTrans" cxnId="{3992265A-1893-40E4-B84C-48E506F0200D}">
      <dgm:prSet/>
      <dgm:spPr/>
      <dgm:t>
        <a:bodyPr/>
        <a:lstStyle/>
        <a:p>
          <a:pPr latinLnBrk="1"/>
          <a:endParaRPr lang="ko-KR" altLang="en-US"/>
        </a:p>
      </dgm:t>
    </dgm:pt>
    <dgm:pt modelId="{4F4C5306-72F3-4876-B5BE-22D757070932}">
      <dgm:prSet phldrT="[텍스트]"/>
      <dgm:spPr/>
      <dgm:t>
        <a:bodyPr/>
        <a:lstStyle/>
        <a:p>
          <a:pPr latinLnBrk="1"/>
          <a:r>
            <a:rPr lang="en-US" altLang="ko-KR" b="1" dirty="0"/>
            <a:t>Import</a:t>
          </a:r>
        </a:p>
        <a:p>
          <a:pPr latinLnBrk="1"/>
          <a:r>
            <a:rPr lang="en-US" altLang="ko-KR" dirty="0"/>
            <a:t>XML01_HW5_16010984-3.xsd</a:t>
          </a:r>
        </a:p>
        <a:p>
          <a:pPr latinLnBrk="1"/>
          <a:r>
            <a:rPr lang="en-US" altLang="ko-KR" dirty="0"/>
            <a:t>method3</a:t>
          </a:r>
        </a:p>
        <a:p>
          <a:pPr latinLnBrk="1"/>
          <a:r>
            <a:rPr lang="en-US" altLang="ko-KR" dirty="0"/>
            <a:t>…/header</a:t>
          </a:r>
          <a:endParaRPr lang="ko-KR" altLang="en-US" dirty="0"/>
        </a:p>
      </dgm:t>
    </dgm:pt>
    <dgm:pt modelId="{CDBC2C4B-4869-416A-B952-A4FB3B6955C7}" type="par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05E92CB-CB0C-40F6-8960-2BCA3390DD4D}" type="sibTrans" cxnId="{9424C5D4-8D27-4E7F-B09D-A1CF8B063E4B}">
      <dgm:prSet/>
      <dgm:spPr/>
      <dgm:t>
        <a:bodyPr/>
        <a:lstStyle/>
        <a:p>
          <a:pPr latinLnBrk="1"/>
          <a:endParaRPr lang="ko-KR" altLang="en-US"/>
        </a:p>
      </dgm:t>
    </dgm:pt>
    <dgm:pt modelId="{ED46009F-7AB2-480C-9019-6467E563C5F7}">
      <dgm:prSet phldrT="[텍스트]"/>
      <dgm:spPr>
        <a:solidFill>
          <a:srgbClr val="EBEBEB"/>
        </a:solidFill>
      </dgm:spPr>
      <dgm:t>
        <a:bodyPr/>
        <a:lstStyle/>
        <a:p>
          <a:pPr latinLnBrk="1"/>
          <a:r>
            <a:rPr lang="en-US" altLang="ko-KR" b="1" dirty="0"/>
            <a:t>Include</a:t>
          </a:r>
        </a:p>
        <a:p>
          <a:pPr latinLnBrk="1"/>
          <a:r>
            <a:rPr lang="en-US" altLang="ko-KR" dirty="0"/>
            <a:t>XML01_HW5_16010984-4.xsd</a:t>
          </a:r>
        </a:p>
        <a:p>
          <a:pPr latinLnBrk="1"/>
          <a:r>
            <a:rPr lang="en-US" altLang="ko-KR" dirty="0"/>
            <a:t>…/header/</a:t>
          </a:r>
          <a:r>
            <a:rPr lang="en-US" altLang="ko-KR" dirty="0" err="1"/>
            <a:t>madeby</a:t>
          </a:r>
          <a:endParaRPr lang="ko-KR" altLang="en-US" dirty="0"/>
        </a:p>
      </dgm:t>
    </dgm:pt>
    <dgm:pt modelId="{6FC2B942-E286-407F-8CC1-03B3FECA585C}" type="par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F057D210-CF94-4D14-87B1-C7D78A80FB6E}" type="sibTrans" cxnId="{8037E602-A15A-4AA7-802F-EFEFB01D22BB}">
      <dgm:prSet/>
      <dgm:spPr/>
      <dgm:t>
        <a:bodyPr/>
        <a:lstStyle/>
        <a:p>
          <a:pPr latinLnBrk="1"/>
          <a:endParaRPr lang="ko-KR" altLang="en-US"/>
        </a:p>
      </dgm:t>
    </dgm:pt>
    <dgm:pt modelId="{8741E8A5-0705-48DE-9DDA-C517AF2A93E8}" type="pres">
      <dgm:prSet presAssocID="{2F5AB8D4-F6BB-4983-A6A8-E014FBFAC9B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39608C-073E-4192-B3CA-C9FB90E9CF90}" type="pres">
      <dgm:prSet presAssocID="{7A947215-5DE9-4C71-9597-8592F9FEFA2E}" presName="root1" presStyleCnt="0"/>
      <dgm:spPr/>
    </dgm:pt>
    <dgm:pt modelId="{3664BB65-106A-4632-A1FE-CE2057FE5C80}" type="pres">
      <dgm:prSet presAssocID="{7A947215-5DE9-4C71-9597-8592F9FEFA2E}" presName="LevelOneTextNode" presStyleLbl="node0" presStyleIdx="0" presStyleCnt="1">
        <dgm:presLayoutVars>
          <dgm:chPref val="3"/>
        </dgm:presLayoutVars>
      </dgm:prSet>
      <dgm:spPr/>
    </dgm:pt>
    <dgm:pt modelId="{7AF9F97F-55DB-437B-8D7F-E8EAD552C7CA}" type="pres">
      <dgm:prSet presAssocID="{7A947215-5DE9-4C71-9597-8592F9FEFA2E}" presName="level2hierChild" presStyleCnt="0"/>
      <dgm:spPr/>
    </dgm:pt>
    <dgm:pt modelId="{92805E9F-B358-4B6A-A693-9B4980E1129F}" type="pres">
      <dgm:prSet presAssocID="{2101EA3F-F487-4428-898C-D80536667328}" presName="conn2-1" presStyleLbl="parChTrans1D2" presStyleIdx="0" presStyleCnt="2"/>
      <dgm:spPr/>
    </dgm:pt>
    <dgm:pt modelId="{7F213FF7-D963-4127-9447-4507A850CC39}" type="pres">
      <dgm:prSet presAssocID="{2101EA3F-F487-4428-898C-D80536667328}" presName="connTx" presStyleLbl="parChTrans1D2" presStyleIdx="0" presStyleCnt="2"/>
      <dgm:spPr/>
    </dgm:pt>
    <dgm:pt modelId="{02E34379-937B-45C5-BFB9-0302DD7627FE}" type="pres">
      <dgm:prSet presAssocID="{90E0D7E0-CDD8-48AF-973D-E43F30CAE5AF}" presName="root2" presStyleCnt="0"/>
      <dgm:spPr/>
    </dgm:pt>
    <dgm:pt modelId="{0E44E48A-0B9C-415B-B599-0AC177446E80}" type="pres">
      <dgm:prSet presAssocID="{90E0D7E0-CDD8-48AF-973D-E43F30CAE5AF}" presName="LevelTwoTextNode" presStyleLbl="node2" presStyleIdx="0" presStyleCnt="2" custLinFactNeighborX="0" custLinFactNeighborY="12552">
        <dgm:presLayoutVars>
          <dgm:chPref val="3"/>
        </dgm:presLayoutVars>
      </dgm:prSet>
      <dgm:spPr/>
    </dgm:pt>
    <dgm:pt modelId="{7E29F898-E487-46FF-8E31-EA8AB439EB21}" type="pres">
      <dgm:prSet presAssocID="{90E0D7E0-CDD8-48AF-973D-E43F30CAE5AF}" presName="level3hierChild" presStyleCnt="0"/>
      <dgm:spPr/>
    </dgm:pt>
    <dgm:pt modelId="{CA031075-7DFF-4A2A-8B9E-69E7821ADF7C}" type="pres">
      <dgm:prSet presAssocID="{B6E863BF-1E80-4929-9605-085906E75A64}" presName="conn2-1" presStyleLbl="parChTrans1D3" presStyleIdx="0" presStyleCnt="2"/>
      <dgm:spPr/>
    </dgm:pt>
    <dgm:pt modelId="{8DC146E3-E711-42BF-BD69-2CAAF5002E94}" type="pres">
      <dgm:prSet presAssocID="{B6E863BF-1E80-4929-9605-085906E75A64}" presName="connTx" presStyleLbl="parChTrans1D3" presStyleIdx="0" presStyleCnt="2"/>
      <dgm:spPr/>
    </dgm:pt>
    <dgm:pt modelId="{8E97A968-F50A-41E6-BAD6-672787512789}" type="pres">
      <dgm:prSet presAssocID="{08633D61-7D04-430A-A503-30442DF9C80A}" presName="root2" presStyleCnt="0"/>
      <dgm:spPr/>
    </dgm:pt>
    <dgm:pt modelId="{EFB6667D-17BB-49A5-89B9-61E5D5B27590}" type="pres">
      <dgm:prSet presAssocID="{08633D61-7D04-430A-A503-30442DF9C80A}" presName="LevelTwoTextNode" presStyleLbl="node3" presStyleIdx="0" presStyleCnt="2">
        <dgm:presLayoutVars>
          <dgm:chPref val="3"/>
        </dgm:presLayoutVars>
      </dgm:prSet>
      <dgm:spPr/>
    </dgm:pt>
    <dgm:pt modelId="{EC2E4969-7B1E-4493-962A-747EAC82D017}" type="pres">
      <dgm:prSet presAssocID="{08633D61-7D04-430A-A503-30442DF9C80A}" presName="level3hierChild" presStyleCnt="0"/>
      <dgm:spPr/>
    </dgm:pt>
    <dgm:pt modelId="{9E798C37-5829-499B-965E-A82D4822C5C2}" type="pres">
      <dgm:prSet presAssocID="{CDBC2C4B-4869-416A-B952-A4FB3B6955C7}" presName="conn2-1" presStyleLbl="parChTrans1D2" presStyleIdx="1" presStyleCnt="2"/>
      <dgm:spPr/>
    </dgm:pt>
    <dgm:pt modelId="{3DF65743-0500-4362-A679-47598807CF5B}" type="pres">
      <dgm:prSet presAssocID="{CDBC2C4B-4869-416A-B952-A4FB3B6955C7}" presName="connTx" presStyleLbl="parChTrans1D2" presStyleIdx="1" presStyleCnt="2"/>
      <dgm:spPr/>
    </dgm:pt>
    <dgm:pt modelId="{CF92FE56-FF84-429A-80C6-1F4E7BEA0AFD}" type="pres">
      <dgm:prSet presAssocID="{4F4C5306-72F3-4876-B5BE-22D757070932}" presName="root2" presStyleCnt="0"/>
      <dgm:spPr/>
    </dgm:pt>
    <dgm:pt modelId="{6D8485E7-4B61-4B66-AC43-4A5AAE8B0F95}" type="pres">
      <dgm:prSet presAssocID="{4F4C5306-72F3-4876-B5BE-22D757070932}" presName="LevelTwoTextNode" presStyleLbl="node2" presStyleIdx="1" presStyleCnt="2" custLinFactNeighborX="0">
        <dgm:presLayoutVars>
          <dgm:chPref val="3"/>
        </dgm:presLayoutVars>
      </dgm:prSet>
      <dgm:spPr/>
    </dgm:pt>
    <dgm:pt modelId="{9DD1978C-A0AB-4B32-ADB8-6C0A0F908055}" type="pres">
      <dgm:prSet presAssocID="{4F4C5306-72F3-4876-B5BE-22D757070932}" presName="level3hierChild" presStyleCnt="0"/>
      <dgm:spPr/>
    </dgm:pt>
    <dgm:pt modelId="{3A84146A-64AE-46B9-B5EC-A89887655D82}" type="pres">
      <dgm:prSet presAssocID="{6FC2B942-E286-407F-8CC1-03B3FECA585C}" presName="conn2-1" presStyleLbl="parChTrans1D3" presStyleIdx="1" presStyleCnt="2"/>
      <dgm:spPr/>
    </dgm:pt>
    <dgm:pt modelId="{69232CCE-61FB-4D25-AF68-B620CBBAD010}" type="pres">
      <dgm:prSet presAssocID="{6FC2B942-E286-407F-8CC1-03B3FECA585C}" presName="connTx" presStyleLbl="parChTrans1D3" presStyleIdx="1" presStyleCnt="2"/>
      <dgm:spPr/>
    </dgm:pt>
    <dgm:pt modelId="{AFC0A9DB-0DFB-4178-868E-4BB5B4F4BD0F}" type="pres">
      <dgm:prSet presAssocID="{ED46009F-7AB2-480C-9019-6467E563C5F7}" presName="root2" presStyleCnt="0"/>
      <dgm:spPr/>
    </dgm:pt>
    <dgm:pt modelId="{AEB80BEE-9CE5-48AA-B563-07E53D95BD3D}" type="pres">
      <dgm:prSet presAssocID="{ED46009F-7AB2-480C-9019-6467E563C5F7}" presName="LevelTwoTextNode" presStyleLbl="node3" presStyleIdx="1" presStyleCnt="2">
        <dgm:presLayoutVars>
          <dgm:chPref val="3"/>
        </dgm:presLayoutVars>
      </dgm:prSet>
      <dgm:spPr/>
    </dgm:pt>
    <dgm:pt modelId="{12DF166A-FC8B-460D-B1DF-829B49E17E34}" type="pres">
      <dgm:prSet presAssocID="{ED46009F-7AB2-480C-9019-6467E563C5F7}" presName="level3hierChild" presStyleCnt="0"/>
      <dgm:spPr/>
    </dgm:pt>
  </dgm:ptLst>
  <dgm:cxnLst>
    <dgm:cxn modelId="{8037E602-A15A-4AA7-802F-EFEFB01D22BB}" srcId="{4F4C5306-72F3-4876-B5BE-22D757070932}" destId="{ED46009F-7AB2-480C-9019-6467E563C5F7}" srcOrd="0" destOrd="0" parTransId="{6FC2B942-E286-407F-8CC1-03B3FECA585C}" sibTransId="{F057D210-CF94-4D14-87B1-C7D78A80FB6E}"/>
    <dgm:cxn modelId="{99A61019-0C61-4BE1-BBA6-960C89936CC9}" srcId="{2F5AB8D4-F6BB-4983-A6A8-E014FBFAC9B8}" destId="{7A947215-5DE9-4C71-9597-8592F9FEFA2E}" srcOrd="0" destOrd="0" parTransId="{8DFEB334-2563-4BE0-9A12-EC2F65064B69}" sibTransId="{319ACD73-CE30-4B9F-9817-5855B3A7E443}"/>
    <dgm:cxn modelId="{F39EE119-DB71-49B2-B1BA-1D6BADAAE8DD}" type="presOf" srcId="{6FC2B942-E286-407F-8CC1-03B3FECA585C}" destId="{3A84146A-64AE-46B9-B5EC-A89887655D82}" srcOrd="0" destOrd="0" presId="urn:microsoft.com/office/officeart/2005/8/layout/hierarchy2"/>
    <dgm:cxn modelId="{9A43A922-156C-411D-8A70-8165304EA4C6}" srcId="{7A947215-5DE9-4C71-9597-8592F9FEFA2E}" destId="{90E0D7E0-CDD8-48AF-973D-E43F30CAE5AF}" srcOrd="0" destOrd="0" parTransId="{2101EA3F-F487-4428-898C-D80536667328}" sibTransId="{0B602AC2-1F11-4A5F-B699-02298C6A4EAF}"/>
    <dgm:cxn modelId="{8232173A-1BA0-4A80-BCAA-1D1372FEB012}" type="presOf" srcId="{4F4C5306-72F3-4876-B5BE-22D757070932}" destId="{6D8485E7-4B61-4B66-AC43-4A5AAE8B0F95}" srcOrd="0" destOrd="0" presId="urn:microsoft.com/office/officeart/2005/8/layout/hierarchy2"/>
    <dgm:cxn modelId="{4DF93D3C-B713-49B1-B8F7-0A20C0761FD7}" type="presOf" srcId="{08633D61-7D04-430A-A503-30442DF9C80A}" destId="{EFB6667D-17BB-49A5-89B9-61E5D5B27590}" srcOrd="0" destOrd="0" presId="urn:microsoft.com/office/officeart/2005/8/layout/hierarchy2"/>
    <dgm:cxn modelId="{5FAA4B3E-DCE8-4E66-96AC-472C6EBE6C4E}" type="presOf" srcId="{CDBC2C4B-4869-416A-B952-A4FB3B6955C7}" destId="{9E798C37-5829-499B-965E-A82D4822C5C2}" srcOrd="0" destOrd="0" presId="urn:microsoft.com/office/officeart/2005/8/layout/hierarchy2"/>
    <dgm:cxn modelId="{1E91943F-8826-4721-BF05-AF12367C8B01}" type="presOf" srcId="{2F5AB8D4-F6BB-4983-A6A8-E014FBFAC9B8}" destId="{8741E8A5-0705-48DE-9DDA-C517AF2A93E8}" srcOrd="0" destOrd="0" presId="urn:microsoft.com/office/officeart/2005/8/layout/hierarchy2"/>
    <dgm:cxn modelId="{C942735E-287D-45E0-AA8C-CB1DB304497A}" type="presOf" srcId="{90E0D7E0-CDD8-48AF-973D-E43F30CAE5AF}" destId="{0E44E48A-0B9C-415B-B599-0AC177446E80}" srcOrd="0" destOrd="0" presId="urn:microsoft.com/office/officeart/2005/8/layout/hierarchy2"/>
    <dgm:cxn modelId="{73DB795F-1235-4298-89F3-17F578268438}" type="presOf" srcId="{6FC2B942-E286-407F-8CC1-03B3FECA585C}" destId="{69232CCE-61FB-4D25-AF68-B620CBBAD010}" srcOrd="1" destOrd="0" presId="urn:microsoft.com/office/officeart/2005/8/layout/hierarchy2"/>
    <dgm:cxn modelId="{C4DC2A6B-CF7F-4A95-94ED-C205C835223D}" type="presOf" srcId="{B6E863BF-1E80-4929-9605-085906E75A64}" destId="{CA031075-7DFF-4A2A-8B9E-69E7821ADF7C}" srcOrd="0" destOrd="0" presId="urn:microsoft.com/office/officeart/2005/8/layout/hierarchy2"/>
    <dgm:cxn modelId="{3992265A-1893-40E4-B84C-48E506F0200D}" srcId="{90E0D7E0-CDD8-48AF-973D-E43F30CAE5AF}" destId="{08633D61-7D04-430A-A503-30442DF9C80A}" srcOrd="0" destOrd="0" parTransId="{B6E863BF-1E80-4929-9605-085906E75A64}" sibTransId="{C5922EDE-1AF6-44E9-8C0A-7FFBC4B9B56C}"/>
    <dgm:cxn modelId="{DFEC30AC-7612-473B-9EB6-106EA5D02CFB}" type="presOf" srcId="{2101EA3F-F487-4428-898C-D80536667328}" destId="{92805E9F-B358-4B6A-A693-9B4980E1129F}" srcOrd="0" destOrd="0" presId="urn:microsoft.com/office/officeart/2005/8/layout/hierarchy2"/>
    <dgm:cxn modelId="{71BE4FC8-628C-4050-8549-07FC8A935225}" type="presOf" srcId="{2101EA3F-F487-4428-898C-D80536667328}" destId="{7F213FF7-D963-4127-9447-4507A850CC39}" srcOrd="1" destOrd="0" presId="urn:microsoft.com/office/officeart/2005/8/layout/hierarchy2"/>
    <dgm:cxn modelId="{9BDC0ECD-F521-440F-BB61-6E5130642DC2}" type="presOf" srcId="{B6E863BF-1E80-4929-9605-085906E75A64}" destId="{8DC146E3-E711-42BF-BD69-2CAAF5002E94}" srcOrd="1" destOrd="0" presId="urn:microsoft.com/office/officeart/2005/8/layout/hierarchy2"/>
    <dgm:cxn modelId="{9424C5D4-8D27-4E7F-B09D-A1CF8B063E4B}" srcId="{7A947215-5DE9-4C71-9597-8592F9FEFA2E}" destId="{4F4C5306-72F3-4876-B5BE-22D757070932}" srcOrd="1" destOrd="0" parTransId="{CDBC2C4B-4869-416A-B952-A4FB3B6955C7}" sibTransId="{E05E92CB-CB0C-40F6-8960-2BCA3390DD4D}"/>
    <dgm:cxn modelId="{160D42E7-2794-40E2-8AA6-FA41485DA5C7}" type="presOf" srcId="{7A947215-5DE9-4C71-9597-8592F9FEFA2E}" destId="{3664BB65-106A-4632-A1FE-CE2057FE5C80}" srcOrd="0" destOrd="0" presId="urn:microsoft.com/office/officeart/2005/8/layout/hierarchy2"/>
    <dgm:cxn modelId="{50A9DEF6-C32D-45DA-A713-4D03EBA33B50}" type="presOf" srcId="{ED46009F-7AB2-480C-9019-6467E563C5F7}" destId="{AEB80BEE-9CE5-48AA-B563-07E53D95BD3D}" srcOrd="0" destOrd="0" presId="urn:microsoft.com/office/officeart/2005/8/layout/hierarchy2"/>
    <dgm:cxn modelId="{EA6C8BFB-235C-4842-834D-8731C20C636A}" type="presOf" srcId="{CDBC2C4B-4869-416A-B952-A4FB3B6955C7}" destId="{3DF65743-0500-4362-A679-47598807CF5B}" srcOrd="1" destOrd="0" presId="urn:microsoft.com/office/officeart/2005/8/layout/hierarchy2"/>
    <dgm:cxn modelId="{D13DD222-618F-4E45-8A4D-6F7AC88BDBA6}" type="presParOf" srcId="{8741E8A5-0705-48DE-9DDA-C517AF2A93E8}" destId="{7039608C-073E-4192-B3CA-C9FB90E9CF90}" srcOrd="0" destOrd="0" presId="urn:microsoft.com/office/officeart/2005/8/layout/hierarchy2"/>
    <dgm:cxn modelId="{2D3EBB98-9F49-42B2-8F5A-DD13221F85E6}" type="presParOf" srcId="{7039608C-073E-4192-B3CA-C9FB90E9CF90}" destId="{3664BB65-106A-4632-A1FE-CE2057FE5C80}" srcOrd="0" destOrd="0" presId="urn:microsoft.com/office/officeart/2005/8/layout/hierarchy2"/>
    <dgm:cxn modelId="{5C5B114C-AE1E-4B8D-BA57-C51FBA3C25AC}" type="presParOf" srcId="{7039608C-073E-4192-B3CA-C9FB90E9CF90}" destId="{7AF9F97F-55DB-437B-8D7F-E8EAD552C7CA}" srcOrd="1" destOrd="0" presId="urn:microsoft.com/office/officeart/2005/8/layout/hierarchy2"/>
    <dgm:cxn modelId="{D37F72CE-4B41-4AFA-BAED-863B689BD3E3}" type="presParOf" srcId="{7AF9F97F-55DB-437B-8D7F-E8EAD552C7CA}" destId="{92805E9F-B358-4B6A-A693-9B4980E1129F}" srcOrd="0" destOrd="0" presId="urn:microsoft.com/office/officeart/2005/8/layout/hierarchy2"/>
    <dgm:cxn modelId="{C46AE8C2-4165-4285-B7C2-097A9D3096F0}" type="presParOf" srcId="{92805E9F-B358-4B6A-A693-9B4980E1129F}" destId="{7F213FF7-D963-4127-9447-4507A850CC39}" srcOrd="0" destOrd="0" presId="urn:microsoft.com/office/officeart/2005/8/layout/hierarchy2"/>
    <dgm:cxn modelId="{4CE267C1-B5BC-41E6-9380-9866F8839C3E}" type="presParOf" srcId="{7AF9F97F-55DB-437B-8D7F-E8EAD552C7CA}" destId="{02E34379-937B-45C5-BFB9-0302DD7627FE}" srcOrd="1" destOrd="0" presId="urn:microsoft.com/office/officeart/2005/8/layout/hierarchy2"/>
    <dgm:cxn modelId="{C6FF080C-64B6-43A9-B47E-3822A53E52DF}" type="presParOf" srcId="{02E34379-937B-45C5-BFB9-0302DD7627FE}" destId="{0E44E48A-0B9C-415B-B599-0AC177446E80}" srcOrd="0" destOrd="0" presId="urn:microsoft.com/office/officeart/2005/8/layout/hierarchy2"/>
    <dgm:cxn modelId="{85159EED-994A-46F3-8CBD-8E5FB7678947}" type="presParOf" srcId="{02E34379-937B-45C5-BFB9-0302DD7627FE}" destId="{7E29F898-E487-46FF-8E31-EA8AB439EB21}" srcOrd="1" destOrd="0" presId="urn:microsoft.com/office/officeart/2005/8/layout/hierarchy2"/>
    <dgm:cxn modelId="{ED92D040-9730-46AC-A162-C0752ED9E243}" type="presParOf" srcId="{7E29F898-E487-46FF-8E31-EA8AB439EB21}" destId="{CA031075-7DFF-4A2A-8B9E-69E7821ADF7C}" srcOrd="0" destOrd="0" presId="urn:microsoft.com/office/officeart/2005/8/layout/hierarchy2"/>
    <dgm:cxn modelId="{F3B2190F-A8F8-407D-B7EC-D8ED27A8DB94}" type="presParOf" srcId="{CA031075-7DFF-4A2A-8B9E-69E7821ADF7C}" destId="{8DC146E3-E711-42BF-BD69-2CAAF5002E94}" srcOrd="0" destOrd="0" presId="urn:microsoft.com/office/officeart/2005/8/layout/hierarchy2"/>
    <dgm:cxn modelId="{E43D7594-10C2-4E01-A301-ECCB002ABCF9}" type="presParOf" srcId="{7E29F898-E487-46FF-8E31-EA8AB439EB21}" destId="{8E97A968-F50A-41E6-BAD6-672787512789}" srcOrd="1" destOrd="0" presId="urn:microsoft.com/office/officeart/2005/8/layout/hierarchy2"/>
    <dgm:cxn modelId="{AC5265E1-4D75-438D-A877-B16F11E0CD8D}" type="presParOf" srcId="{8E97A968-F50A-41E6-BAD6-672787512789}" destId="{EFB6667D-17BB-49A5-89B9-61E5D5B27590}" srcOrd="0" destOrd="0" presId="urn:microsoft.com/office/officeart/2005/8/layout/hierarchy2"/>
    <dgm:cxn modelId="{A25978CB-F579-4033-82FA-49D60BA940B5}" type="presParOf" srcId="{8E97A968-F50A-41E6-BAD6-672787512789}" destId="{EC2E4969-7B1E-4493-962A-747EAC82D017}" srcOrd="1" destOrd="0" presId="urn:microsoft.com/office/officeart/2005/8/layout/hierarchy2"/>
    <dgm:cxn modelId="{E26FCFC3-EDDA-4BE4-886E-117365E6E8EF}" type="presParOf" srcId="{7AF9F97F-55DB-437B-8D7F-E8EAD552C7CA}" destId="{9E798C37-5829-499B-965E-A82D4822C5C2}" srcOrd="2" destOrd="0" presId="urn:microsoft.com/office/officeart/2005/8/layout/hierarchy2"/>
    <dgm:cxn modelId="{7BD9ECBF-FE27-478F-996A-8A1B7E20B51C}" type="presParOf" srcId="{9E798C37-5829-499B-965E-A82D4822C5C2}" destId="{3DF65743-0500-4362-A679-47598807CF5B}" srcOrd="0" destOrd="0" presId="urn:microsoft.com/office/officeart/2005/8/layout/hierarchy2"/>
    <dgm:cxn modelId="{6C60BED7-227D-40CE-9129-DD8EB5E44328}" type="presParOf" srcId="{7AF9F97F-55DB-437B-8D7F-E8EAD552C7CA}" destId="{CF92FE56-FF84-429A-80C6-1F4E7BEA0AFD}" srcOrd="3" destOrd="0" presId="urn:microsoft.com/office/officeart/2005/8/layout/hierarchy2"/>
    <dgm:cxn modelId="{147C7D4A-8F9C-4D74-97ED-BE81914FAD3B}" type="presParOf" srcId="{CF92FE56-FF84-429A-80C6-1F4E7BEA0AFD}" destId="{6D8485E7-4B61-4B66-AC43-4A5AAE8B0F95}" srcOrd="0" destOrd="0" presId="urn:microsoft.com/office/officeart/2005/8/layout/hierarchy2"/>
    <dgm:cxn modelId="{3480699A-ECE0-45BE-A50E-992C9869EAD8}" type="presParOf" srcId="{CF92FE56-FF84-429A-80C6-1F4E7BEA0AFD}" destId="{9DD1978C-A0AB-4B32-ADB8-6C0A0F908055}" srcOrd="1" destOrd="0" presId="urn:microsoft.com/office/officeart/2005/8/layout/hierarchy2"/>
    <dgm:cxn modelId="{937AD43D-7FC8-4CFB-A0E7-B796F48D2F10}" type="presParOf" srcId="{9DD1978C-A0AB-4B32-ADB8-6C0A0F908055}" destId="{3A84146A-64AE-46B9-B5EC-A89887655D82}" srcOrd="0" destOrd="0" presId="urn:microsoft.com/office/officeart/2005/8/layout/hierarchy2"/>
    <dgm:cxn modelId="{70631E8A-C2B9-4623-BDA3-2959DAA1D0E1}" type="presParOf" srcId="{3A84146A-64AE-46B9-B5EC-A89887655D82}" destId="{69232CCE-61FB-4D25-AF68-B620CBBAD010}" srcOrd="0" destOrd="0" presId="urn:microsoft.com/office/officeart/2005/8/layout/hierarchy2"/>
    <dgm:cxn modelId="{90AB1784-1CFB-442B-8461-34EA255E481E}" type="presParOf" srcId="{9DD1978C-A0AB-4B32-ADB8-6C0A0F908055}" destId="{AFC0A9DB-0DFB-4178-868E-4BB5B4F4BD0F}" srcOrd="1" destOrd="0" presId="urn:microsoft.com/office/officeart/2005/8/layout/hierarchy2"/>
    <dgm:cxn modelId="{42EB59DA-E638-4725-8640-F82FDD7A226C}" type="presParOf" srcId="{AFC0A9DB-0DFB-4178-868E-4BB5B4F4BD0F}" destId="{AEB80BEE-9CE5-48AA-B563-07E53D95BD3D}" srcOrd="0" destOrd="0" presId="urn:microsoft.com/office/officeart/2005/8/layout/hierarchy2"/>
    <dgm:cxn modelId="{CD13251D-E2DE-44A9-BE29-CAE68193378A}" type="presParOf" srcId="{AFC0A9DB-0DFB-4178-868E-4BB5B4F4BD0F}" destId="{12DF166A-FC8B-460D-B1DF-829B49E17E3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6820" y="1849478"/>
          <a:ext cx="2763673" cy="138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Main 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XML01_HW5_16010984.xsd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method2</a:t>
          </a:r>
          <a:endParaRPr lang="ko-KR" altLang="en-US" sz="1400" kern="1200" dirty="0"/>
        </a:p>
      </dsp:txBody>
      <dsp:txXfrm>
        <a:off x="47293" y="1889951"/>
        <a:ext cx="2682727" cy="1300890"/>
      </dsp:txXfrm>
    </dsp:sp>
    <dsp:sp modelId="{92805E9F-B358-4B6A-A693-9B4980E1129F}">
      <dsp:nvSpPr>
        <dsp:cNvPr id="0" name=""/>
        <dsp:cNvSpPr/>
      </dsp:nvSpPr>
      <dsp:spPr>
        <a:xfrm rot="19840233">
          <a:off x="2689225" y="2205364"/>
          <a:ext cx="1268005" cy="48955"/>
        </a:xfrm>
        <a:custGeom>
          <a:avLst/>
          <a:gdLst/>
          <a:ahLst/>
          <a:cxnLst/>
          <a:rect l="0" t="0" r="0" b="0"/>
          <a:pathLst>
            <a:path>
              <a:moveTo>
                <a:pt x="0" y="24477"/>
              </a:moveTo>
              <a:lnTo>
                <a:pt x="1268005" y="244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91528" y="2198142"/>
        <a:ext cx="63400" cy="63400"/>
      </dsp:txXfrm>
    </dsp:sp>
    <dsp:sp modelId="{0E44E48A-0B9C-415B-B599-0AC177446E80}">
      <dsp:nvSpPr>
        <dsp:cNvPr id="0" name=""/>
        <dsp:cNvSpPr/>
      </dsp:nvSpPr>
      <dsp:spPr>
        <a:xfrm>
          <a:off x="3875963" y="1228370"/>
          <a:ext cx="2763673" cy="138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Include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XML01_HW5_16010984-1.xsd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…/publishing</a:t>
          </a:r>
          <a:endParaRPr lang="ko-KR" altLang="en-US" sz="1400" kern="1200" dirty="0"/>
        </a:p>
      </dsp:txBody>
      <dsp:txXfrm>
        <a:off x="3916436" y="1268843"/>
        <a:ext cx="2682727" cy="1300890"/>
      </dsp:txXfrm>
    </dsp:sp>
    <dsp:sp modelId="{CA031075-7DFF-4A2A-8B9E-69E7821ADF7C}">
      <dsp:nvSpPr>
        <dsp:cNvPr id="0" name=""/>
        <dsp:cNvSpPr/>
      </dsp:nvSpPr>
      <dsp:spPr>
        <a:xfrm rot="21064979">
          <a:off x="6632874" y="1808086"/>
          <a:ext cx="1118993" cy="48955"/>
        </a:xfrm>
        <a:custGeom>
          <a:avLst/>
          <a:gdLst/>
          <a:ahLst/>
          <a:cxnLst/>
          <a:rect l="0" t="0" r="0" b="0"/>
          <a:pathLst>
            <a:path>
              <a:moveTo>
                <a:pt x="0" y="24477"/>
              </a:moveTo>
              <a:lnTo>
                <a:pt x="1118993" y="2447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64396" y="1804589"/>
        <a:ext cx="55949" cy="55949"/>
      </dsp:txXfrm>
    </dsp:sp>
    <dsp:sp modelId="{EFB6667D-17BB-49A5-89B9-61E5D5B27590}">
      <dsp:nvSpPr>
        <dsp:cNvPr id="0" name=""/>
        <dsp:cNvSpPr/>
      </dsp:nvSpPr>
      <dsp:spPr>
        <a:xfrm>
          <a:off x="7745106" y="1054921"/>
          <a:ext cx="2763673" cy="138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Import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XML01_HW5_16010984-2.xsd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method1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…/publishing/date</a:t>
          </a:r>
          <a:endParaRPr lang="ko-KR" altLang="en-US" sz="1400" kern="1200" dirty="0"/>
        </a:p>
      </dsp:txBody>
      <dsp:txXfrm>
        <a:off x="7785579" y="1095394"/>
        <a:ext cx="2682727" cy="1300890"/>
      </dsp:txXfrm>
    </dsp:sp>
    <dsp:sp modelId="{9E798C37-5829-499B-965E-A82D4822C5C2}">
      <dsp:nvSpPr>
        <dsp:cNvPr id="0" name=""/>
        <dsp:cNvSpPr/>
      </dsp:nvSpPr>
      <dsp:spPr>
        <a:xfrm rot="2142401">
          <a:off x="2642533" y="2913197"/>
          <a:ext cx="1361389" cy="48955"/>
        </a:xfrm>
        <a:custGeom>
          <a:avLst/>
          <a:gdLst/>
          <a:ahLst/>
          <a:cxnLst/>
          <a:rect l="0" t="0" r="0" b="0"/>
          <a:pathLst>
            <a:path>
              <a:moveTo>
                <a:pt x="0" y="24477"/>
              </a:moveTo>
              <a:lnTo>
                <a:pt x="1361389" y="244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289193" y="2903639"/>
        <a:ext cx="68069" cy="68069"/>
      </dsp:txXfrm>
    </dsp:sp>
    <dsp:sp modelId="{6D8485E7-4B61-4B66-AC43-4A5AAE8B0F95}">
      <dsp:nvSpPr>
        <dsp:cNvPr id="0" name=""/>
        <dsp:cNvSpPr/>
      </dsp:nvSpPr>
      <dsp:spPr>
        <a:xfrm>
          <a:off x="3875963" y="2644034"/>
          <a:ext cx="2763673" cy="138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Import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XML01_HW5_16010984-3.xsd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method3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…/header</a:t>
          </a:r>
          <a:endParaRPr lang="ko-KR" altLang="en-US" sz="1400" kern="1200" dirty="0"/>
        </a:p>
      </dsp:txBody>
      <dsp:txXfrm>
        <a:off x="3916436" y="2684507"/>
        <a:ext cx="2682727" cy="1300890"/>
      </dsp:txXfrm>
    </dsp:sp>
    <dsp:sp modelId="{3A84146A-64AE-46B9-B5EC-A89887655D82}">
      <dsp:nvSpPr>
        <dsp:cNvPr id="0" name=""/>
        <dsp:cNvSpPr/>
      </dsp:nvSpPr>
      <dsp:spPr>
        <a:xfrm>
          <a:off x="6639636" y="3310475"/>
          <a:ext cx="1105469" cy="48955"/>
        </a:xfrm>
        <a:custGeom>
          <a:avLst/>
          <a:gdLst/>
          <a:ahLst/>
          <a:cxnLst/>
          <a:rect l="0" t="0" r="0" b="0"/>
          <a:pathLst>
            <a:path>
              <a:moveTo>
                <a:pt x="0" y="24477"/>
              </a:moveTo>
              <a:lnTo>
                <a:pt x="1105469" y="2447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64734" y="3307315"/>
        <a:ext cx="55273" cy="55273"/>
      </dsp:txXfrm>
    </dsp:sp>
    <dsp:sp modelId="{AEB80BEE-9CE5-48AA-B563-07E53D95BD3D}">
      <dsp:nvSpPr>
        <dsp:cNvPr id="0" name=""/>
        <dsp:cNvSpPr/>
      </dsp:nvSpPr>
      <dsp:spPr>
        <a:xfrm>
          <a:off x="7745106" y="2644034"/>
          <a:ext cx="2763673" cy="13818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Include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XML01_HW5_16010984-4.xsd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…/header/</a:t>
          </a:r>
          <a:r>
            <a:rPr lang="en-US" altLang="ko-KR" sz="1400" kern="1200" dirty="0" err="1"/>
            <a:t>madeby</a:t>
          </a:r>
          <a:endParaRPr lang="ko-KR" altLang="en-US" sz="1400" kern="1200" dirty="0"/>
        </a:p>
      </dsp:txBody>
      <dsp:txXfrm>
        <a:off x="7785579" y="2684507"/>
        <a:ext cx="2682727" cy="1300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4BB65-106A-4632-A1FE-CE2057FE5C80}">
      <dsp:nvSpPr>
        <dsp:cNvPr id="0" name=""/>
        <dsp:cNvSpPr/>
      </dsp:nvSpPr>
      <dsp:spPr>
        <a:xfrm>
          <a:off x="2186" y="84519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Main 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method2</a:t>
          </a:r>
          <a:endParaRPr lang="ko-KR" altLang="en-US" sz="700" kern="1200" dirty="0"/>
        </a:p>
      </dsp:txBody>
      <dsp:txXfrm>
        <a:off x="23237" y="866248"/>
        <a:ext cx="1395380" cy="676639"/>
      </dsp:txXfrm>
    </dsp:sp>
    <dsp:sp modelId="{92805E9F-B358-4B6A-A693-9B4980E1129F}">
      <dsp:nvSpPr>
        <dsp:cNvPr id="0" name=""/>
        <dsp:cNvSpPr/>
      </dsp:nvSpPr>
      <dsp:spPr>
        <a:xfrm rot="19840233">
          <a:off x="1397398" y="1016187"/>
          <a:ext cx="65953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659533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10676" y="1026549"/>
        <a:ext cx="32976" cy="32976"/>
      </dsp:txXfrm>
    </dsp:sp>
    <dsp:sp modelId="{0E44E48A-0B9C-415B-B599-0AC177446E80}">
      <dsp:nvSpPr>
        <dsp:cNvPr id="0" name=""/>
        <dsp:cNvSpPr/>
      </dsp:nvSpPr>
      <dsp:spPr>
        <a:xfrm>
          <a:off x="2014661" y="522137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XML01_HW5_16010984-1.xsd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</a:t>
          </a:r>
          <a:endParaRPr lang="ko-KR" altLang="en-US" sz="700" kern="1200" dirty="0"/>
        </a:p>
      </dsp:txBody>
      <dsp:txXfrm>
        <a:off x="2035712" y="543188"/>
        <a:ext cx="1395380" cy="676639"/>
      </dsp:txXfrm>
    </dsp:sp>
    <dsp:sp modelId="{CA031075-7DFF-4A2A-8B9E-69E7821ADF7C}">
      <dsp:nvSpPr>
        <dsp:cNvPr id="0" name=""/>
        <dsp:cNvSpPr/>
      </dsp:nvSpPr>
      <dsp:spPr>
        <a:xfrm rot="21064979">
          <a:off x="3448627" y="809549"/>
          <a:ext cx="582027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82027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090" y="821849"/>
        <a:ext cx="29101" cy="29101"/>
      </dsp:txXfrm>
    </dsp:sp>
    <dsp:sp modelId="{EFB6667D-17BB-49A5-89B9-61E5D5B27590}">
      <dsp:nvSpPr>
        <dsp:cNvPr id="0" name=""/>
        <dsp:cNvSpPr/>
      </dsp:nvSpPr>
      <dsp:spPr>
        <a:xfrm>
          <a:off x="4027137" y="431921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XML01_HW5_16010984-2.xsd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method1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…/publishing/date</a:t>
          </a:r>
          <a:endParaRPr lang="ko-KR" altLang="en-US" sz="700" kern="1200" dirty="0"/>
        </a:p>
      </dsp:txBody>
      <dsp:txXfrm>
        <a:off x="4048188" y="452972"/>
        <a:ext cx="1395380" cy="676639"/>
      </dsp:txXfrm>
    </dsp:sp>
    <dsp:sp modelId="{9E798C37-5829-499B-965E-A82D4822C5C2}">
      <dsp:nvSpPr>
        <dsp:cNvPr id="0" name=""/>
        <dsp:cNvSpPr/>
      </dsp:nvSpPr>
      <dsp:spPr>
        <a:xfrm rot="2142401">
          <a:off x="1373112" y="1384355"/>
          <a:ext cx="708106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708106" y="2685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09462" y="1393503"/>
        <a:ext cx="35405" cy="35405"/>
      </dsp:txXfrm>
    </dsp:sp>
    <dsp:sp modelId="{6D8485E7-4B61-4B66-AC43-4A5AAE8B0F95}">
      <dsp:nvSpPr>
        <dsp:cNvPr id="0" name=""/>
        <dsp:cNvSpPr/>
      </dsp:nvSpPr>
      <dsp:spPr>
        <a:xfrm>
          <a:off x="2014661" y="1258473"/>
          <a:ext cx="1437482" cy="718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Import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XML01_HW5_16010984-3.xsd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method3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</a:t>
          </a:r>
          <a:endParaRPr lang="ko-KR" altLang="en-US" sz="700" kern="1200" dirty="0"/>
        </a:p>
      </dsp:txBody>
      <dsp:txXfrm>
        <a:off x="2035712" y="1279524"/>
        <a:ext cx="1395380" cy="676639"/>
      </dsp:txXfrm>
    </dsp:sp>
    <dsp:sp modelId="{3A84146A-64AE-46B9-B5EC-A89887655D82}">
      <dsp:nvSpPr>
        <dsp:cNvPr id="0" name=""/>
        <dsp:cNvSpPr/>
      </dsp:nvSpPr>
      <dsp:spPr>
        <a:xfrm>
          <a:off x="3452144" y="1590993"/>
          <a:ext cx="574993" cy="53701"/>
        </a:xfrm>
        <a:custGeom>
          <a:avLst/>
          <a:gdLst/>
          <a:ahLst/>
          <a:cxnLst/>
          <a:rect l="0" t="0" r="0" b="0"/>
          <a:pathLst>
            <a:path>
              <a:moveTo>
                <a:pt x="0" y="26850"/>
              </a:moveTo>
              <a:lnTo>
                <a:pt x="574993" y="2685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25265" y="1603469"/>
        <a:ext cx="28749" cy="28749"/>
      </dsp:txXfrm>
    </dsp:sp>
    <dsp:sp modelId="{AEB80BEE-9CE5-48AA-B563-07E53D95BD3D}">
      <dsp:nvSpPr>
        <dsp:cNvPr id="0" name=""/>
        <dsp:cNvSpPr/>
      </dsp:nvSpPr>
      <dsp:spPr>
        <a:xfrm>
          <a:off x="4027137" y="1258473"/>
          <a:ext cx="1437482" cy="718741"/>
        </a:xfrm>
        <a:prstGeom prst="roundRect">
          <a:avLst>
            <a:gd name="adj" fmla="val 10000"/>
          </a:avLst>
        </a:prstGeom>
        <a:solidFill>
          <a:srgbClr val="EBEBEB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b="1" kern="1200" dirty="0"/>
            <a:t>Include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XML01_HW5_16010984-4.xsd</a:t>
          </a:r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/>
            <a:t>…/header/</a:t>
          </a:r>
          <a:r>
            <a:rPr lang="en-US" altLang="ko-KR" sz="700" kern="1200" dirty="0" err="1"/>
            <a:t>madeby</a:t>
          </a:r>
          <a:endParaRPr lang="ko-KR" altLang="en-US" sz="700" kern="1200" dirty="0"/>
        </a:p>
      </dsp:txBody>
      <dsp:txXfrm>
        <a:off x="4048188" y="1279524"/>
        <a:ext cx="1395380" cy="67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E7BF8-F08A-4F67-AD14-59ABA7A78FD9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EE96A-6F36-4061-8719-E2E7512F7D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7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0D950-84CE-45FA-97F2-0EDF9D6E2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 b="0">
                <a:solidFill>
                  <a:srgbClr val="00C73C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7CE5AE-68D7-42D9-A413-7082072DC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C73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B62C3-98D6-4BD8-96C4-2D7B0F50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2830F-F41F-45E5-AFF9-1A94CCE26D2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2838AF-E078-48B5-BB8D-DCF7ACDA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D4F76-5DEC-46C5-85AD-A79D261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9B8823-FEE2-43D2-8D8A-C68D22F4A6F5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2BDAF9-34ED-4BDF-8242-D8C8632E9FA5}"/>
              </a:ext>
            </a:extLst>
          </p:cNvPr>
          <p:cNvCxnSpPr>
            <a:cxnSpLocks/>
          </p:cNvCxnSpPr>
          <p:nvPr/>
        </p:nvCxnSpPr>
        <p:spPr>
          <a:xfrm>
            <a:off x="0" y="5257800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2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B6A8-7DFD-4020-866E-9F2ABC75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ADE11-7F17-40F7-9EBC-ABA11BE21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663F3-DD3B-4A04-A27A-BEE8FD28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5D86-8250-4C95-8E8A-EF4AB8A65508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81E34-C782-4767-B004-FAA21AF80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AF246-2448-4D34-A953-89E9F424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1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0FD139-A43C-4387-A874-D8A462B4F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D7C0C3-0201-43ED-BFD7-78C6571F5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FAE85-EF46-465B-B1C7-FAD8888E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C22C-F09A-4728-839B-5656966885A1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E7772-AAB4-49B1-801D-B30194DE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73BE8-0D47-40A1-BB50-EFD0ADAD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1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EB5BC-2EC3-4919-A0C6-8375EA52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1ED36-A19E-4DF7-8956-713126D96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C73C"/>
                </a:solidFill>
              </a:defRPr>
            </a:lvl1pPr>
            <a:lvl2pPr>
              <a:defRPr>
                <a:solidFill>
                  <a:srgbClr val="00C73C"/>
                </a:solidFill>
              </a:defRPr>
            </a:lvl2pPr>
            <a:lvl3pPr>
              <a:defRPr>
                <a:solidFill>
                  <a:srgbClr val="00C73C"/>
                </a:solidFill>
              </a:defRPr>
            </a:lvl3pPr>
            <a:lvl4pPr>
              <a:defRPr>
                <a:solidFill>
                  <a:srgbClr val="00C73C"/>
                </a:solidFill>
              </a:defRPr>
            </a:lvl4pPr>
            <a:lvl5pPr>
              <a:defRPr>
                <a:solidFill>
                  <a:srgbClr val="00C73C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CB135-A3E3-42B0-B4B4-D4813FF4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7007-D67E-40A2-A216-CA65A43A3B52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836D55-FD42-4C4B-AB31-D0011CED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E3CED-568B-4EC1-A429-EF1B001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F68CE8-93D5-4B9E-B36A-0537A9F726A8}"/>
              </a:ext>
            </a:extLst>
          </p:cNvPr>
          <p:cNvCxnSpPr/>
          <p:nvPr/>
        </p:nvCxnSpPr>
        <p:spPr>
          <a:xfrm>
            <a:off x="838200" y="1302590"/>
            <a:ext cx="105156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1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D36B4-6706-46CE-B8C1-2FD9E407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520FF-A966-4D71-8E32-FCF56899F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C4509A-8E8A-4E90-BF89-DCA37FDE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541A-66F5-4E49-9544-8840B52C55D6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0E7BD2-2888-46DD-8562-533F6AF5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F96E8-9C69-451C-9AFA-402AEC0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839F5-3E3E-4B62-B5A0-AF6FC88F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7A194-DBFC-4013-A374-359D42820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1977"/>
            <a:ext cx="5181600" cy="46949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85474-43B2-4DE5-A4F4-A5C8C9161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1977"/>
            <a:ext cx="5181600" cy="469498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47A08-FFA1-4F1F-AB79-06DA38A9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9051-9826-4C62-8EFB-81FA0963C0C9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46BD38-9364-4E85-B930-17C0C3FC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BC7459-6608-4983-9FCC-3AC9C2E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E0E4D4-329F-45EB-B3F5-C972988F6C9C}"/>
              </a:ext>
            </a:extLst>
          </p:cNvPr>
          <p:cNvCxnSpPr/>
          <p:nvPr/>
        </p:nvCxnSpPr>
        <p:spPr>
          <a:xfrm>
            <a:off x="838200" y="1302590"/>
            <a:ext cx="105156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5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EA4D6-98CB-48A1-87AF-D0077EE9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D7E4D7-569A-4DA1-83B9-9D4BFE347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4BD3E0-98A7-4E09-BA52-110B4AD90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938354-A242-4851-A792-E9F33C70A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36E1B9-EF65-4789-94F2-CA38327FA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1C2798-3C74-4A3A-8014-32995FFE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5A2E5-3BBD-47DB-BA63-42C0350C14F9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9C09B-54E0-4FC7-866A-AB6692BB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4A9E5F-E5D2-485E-85FA-98DABFA2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8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B19EE-1A3C-45CF-8B7F-93ED285F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D2479D-6FCF-43F1-8ED3-DC90DF54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ED7A-9B4E-4B74-B1BB-6E333BD8297C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48340E-B8C2-43E0-827C-16ACD302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259CD7-3BC6-4E43-8A2F-ECA3B593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1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B212D6-AA32-43C8-9357-96E94CA4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C49F-C151-4D9F-8389-8E6DA1855EF2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6A412D-A0AD-44AF-B063-6D7FF595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49577-CE05-417E-B0FC-9279B9A9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69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1A28D-6EFC-4113-B74A-C928F19F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F8743-5F42-4EA6-9284-98BE29C5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4F3DBE-966F-4C13-ABBC-5ABB8F41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302881-9BA3-48E3-AC6A-9FA15F8D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5D83-27AF-423C-B2FE-7598A8D3CC2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CE4C94-AB19-4A32-B3F5-B4793BE1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B0F0FF-F583-4373-9B90-A89E5205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7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E8866-A675-403F-831F-27B84D4F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E28630-56BC-4F48-AFE2-C04B78A6C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31E6EA-8ED6-443A-AB65-598583FEF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559836-71F3-4839-AFFB-81179B9B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48563-39DE-437C-91D2-6B1D7429375F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DA846-063E-41F6-B259-D1CCC744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F0CF9-99BB-4A0F-AF74-8C62E0CC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2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28770C-0ECA-4A81-B54B-4086F1E7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A274C7-803E-480E-A5C2-AF23DE1B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0611"/>
            <a:ext cx="10515600" cy="4736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9956E6-2827-40EF-8DD2-ADF360A30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049A6-48AD-4861-9F88-FBF6B5271376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16FF9-C1F1-42AE-AA09-1E0F642F5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4DD4B-BBAA-4622-A177-60656A6BC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7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4DB1B-3ABE-4923-BE0D-CB7A5D7B96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14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C73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8C875-D4F5-4E96-8C7D-734D14B7FD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XML Final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CC4317-42D9-4A54-850F-0CEBBCCBB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16010984 </a:t>
            </a:r>
            <a:r>
              <a:rPr lang="ko-KR" altLang="en-US" dirty="0"/>
              <a:t>컴퓨터공학과 한서현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5A57C4-C8A3-4193-9E01-68AF9DAF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9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23E57-B7EC-499D-83B6-E8102374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359706-7C62-4DF8-B36C-EC5D2BD2C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053"/>
            <a:ext cx="10515600" cy="326872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5E0FAB-F4DD-49C8-9229-FCF79331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679C8-681A-4878-ABF9-F61C5188E432}"/>
              </a:ext>
            </a:extLst>
          </p:cNvPr>
          <p:cNvSpPr txBox="1"/>
          <p:nvPr/>
        </p:nvSpPr>
        <p:spPr>
          <a:xfrm>
            <a:off x="1836019" y="1553655"/>
            <a:ext cx="3005947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작업 중인 파일 이름 상시 출력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0C4D7C3-0CB2-4B9B-9122-271925727AB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128211" y="1922987"/>
            <a:ext cx="210782" cy="743211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221125-05EA-424C-873C-FA6836BCA29D}"/>
              </a:ext>
            </a:extLst>
          </p:cNvPr>
          <p:cNvSpPr txBox="1"/>
          <p:nvPr/>
        </p:nvSpPr>
        <p:spPr>
          <a:xfrm>
            <a:off x="4278830" y="5769965"/>
            <a:ext cx="2581977" cy="5847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(2)</a:t>
            </a:r>
            <a:r>
              <a:rPr lang="ko-KR" altLang="en-US" dirty="0"/>
              <a:t>입력 창</a:t>
            </a:r>
            <a:br>
              <a:rPr lang="en-US" altLang="ko-KR" dirty="0"/>
            </a:br>
            <a:r>
              <a:rPr lang="ko-KR" altLang="en-US" sz="1400" dirty="0"/>
              <a:t>출력 창의 지시대로 입력 후 </a:t>
            </a:r>
            <a:r>
              <a:rPr lang="ko-KR" altLang="en-US" sz="1400" dirty="0" err="1"/>
              <a:t>엔터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7FDF70-83D7-42EC-AF07-D8C5056D66F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625339" y="5109191"/>
            <a:ext cx="944480" cy="660774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93C3FE-D643-4EC4-9972-E2903F0B9C93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115752" y="4976261"/>
            <a:ext cx="252063" cy="793704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EB4163-4DFC-4D7D-82B2-9C3B5F5233B0}"/>
              </a:ext>
            </a:extLst>
          </p:cNvPr>
          <p:cNvSpPr txBox="1"/>
          <p:nvPr/>
        </p:nvSpPr>
        <p:spPr>
          <a:xfrm>
            <a:off x="208145" y="5769965"/>
            <a:ext cx="3815213" cy="5847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(1) </a:t>
            </a:r>
            <a:r>
              <a:rPr lang="ko-KR" altLang="en-US" dirty="0"/>
              <a:t>원하는 기능 선택</a:t>
            </a:r>
            <a:br>
              <a:rPr lang="en-US" altLang="ko-KR" dirty="0"/>
            </a:br>
            <a:r>
              <a:rPr lang="ko-KR" altLang="en-US" sz="1400" dirty="0"/>
              <a:t>체크박스 또는 라디오 버튼을 원한다면 선택하기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8DE67-C048-4EAA-A03A-662D7496DD52}"/>
              </a:ext>
            </a:extLst>
          </p:cNvPr>
          <p:cNvSpPr txBox="1"/>
          <p:nvPr/>
        </p:nvSpPr>
        <p:spPr>
          <a:xfrm>
            <a:off x="8610600" y="5769965"/>
            <a:ext cx="2581977" cy="5847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(3)</a:t>
            </a:r>
            <a:r>
              <a:rPr lang="ko-KR" altLang="en-US" dirty="0"/>
              <a:t>출력 창</a:t>
            </a:r>
            <a:br>
              <a:rPr lang="en-US" altLang="ko-KR" dirty="0"/>
            </a:br>
            <a:r>
              <a:rPr lang="ko-KR" altLang="en-US" sz="1400" dirty="0"/>
              <a:t>입력에 따른 출력 결과 확인하기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86228F7-3A48-445B-9AE6-7C5B1950DADF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009246" y="4446872"/>
            <a:ext cx="892343" cy="1323093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E01251-65FE-4184-81FB-4015E0A0B39B}"/>
              </a:ext>
            </a:extLst>
          </p:cNvPr>
          <p:cNvSpPr/>
          <p:nvPr/>
        </p:nvSpPr>
        <p:spPr>
          <a:xfrm>
            <a:off x="1539640" y="3084120"/>
            <a:ext cx="3833262" cy="1940731"/>
          </a:xfrm>
          <a:prstGeom prst="rect">
            <a:avLst/>
          </a:prstGeom>
          <a:noFill/>
          <a:ln>
            <a:solidFill>
              <a:srgbClr val="00C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5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E7D22-8240-4CEE-9F98-E4BAC1C3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Load with validation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92329-9456-45A0-9E04-7BF5588A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400CA0-BD8F-425B-A43F-902F25CEB0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244" y="1453769"/>
            <a:ext cx="8421511" cy="4737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6BCA4A-BC33-4067-96C9-BC00FDE8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4" y="4050518"/>
            <a:ext cx="8421511" cy="2617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75603-9AE6-454B-BFEB-C9BE34F1D884}"/>
              </a:ext>
            </a:extLst>
          </p:cNvPr>
          <p:cNvSpPr txBox="1"/>
          <p:nvPr/>
        </p:nvSpPr>
        <p:spPr>
          <a:xfrm>
            <a:off x="5184006" y="3452987"/>
            <a:ext cx="616979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Validation</a:t>
            </a:r>
            <a:r>
              <a:rPr lang="ko-KR" altLang="en-US" dirty="0"/>
              <a:t> 검사에서 에러가 떴을 때 </a:t>
            </a:r>
            <a:r>
              <a:rPr lang="en-US" altLang="ko-KR" dirty="0"/>
              <a:t>console</a:t>
            </a:r>
            <a:r>
              <a:rPr lang="ko-KR" altLang="en-US" dirty="0"/>
              <a:t>에 에러코드 출력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18E31-0EF5-4CB2-9C72-2AE1EA2B99FA}"/>
              </a:ext>
            </a:extLst>
          </p:cNvPr>
          <p:cNvSpPr txBox="1"/>
          <p:nvPr/>
        </p:nvSpPr>
        <p:spPr>
          <a:xfrm>
            <a:off x="6231051" y="6257541"/>
            <a:ext cx="512274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xsd</a:t>
            </a:r>
            <a:r>
              <a:rPr lang="ko-KR" altLang="en-US" dirty="0"/>
              <a:t> 파일의 </a:t>
            </a:r>
            <a:r>
              <a:rPr lang="en-US" altLang="ko-KR" dirty="0"/>
              <a:t>validation </a:t>
            </a:r>
            <a:r>
              <a:rPr lang="ko-KR" altLang="en-US" dirty="0"/>
              <a:t>검사 완료 후</a:t>
            </a:r>
            <a:r>
              <a:rPr lang="en-US" altLang="ko-KR" dirty="0"/>
              <a:t> </a:t>
            </a:r>
            <a:r>
              <a:rPr lang="ko-KR" altLang="en-US" dirty="0"/>
              <a:t>정상적으로 작동</a:t>
            </a:r>
          </a:p>
        </p:txBody>
      </p:sp>
    </p:spTree>
    <p:extLst>
      <p:ext uri="{BB962C8B-B14F-4D97-AF65-F5344CB8AC3E}">
        <p14:creationId xmlns:p14="http://schemas.microsoft.com/office/powerpoint/2010/main" val="426977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4A375-84ED-48ED-B11E-90E2907E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Load without validation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AB7C5A-A2FF-43FC-9580-3757D284A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4053"/>
            <a:ext cx="10515600" cy="32687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D895C-D52E-46A2-A05F-A4DD5D74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04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82C56-E9C9-4B20-B41C-3FCBA309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Make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75D6A3-3F9A-48DF-B730-E4C1BC6B0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80"/>
          <a:stretch/>
        </p:blipFill>
        <p:spPr>
          <a:xfrm>
            <a:off x="838200" y="1452157"/>
            <a:ext cx="10515600" cy="27333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3E3C4-E33D-42E5-8449-594C8BB4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C5DE1-71AE-4824-AE3A-4E61A1728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80"/>
          <a:stretch/>
        </p:blipFill>
        <p:spPr>
          <a:xfrm>
            <a:off x="838200" y="3934975"/>
            <a:ext cx="10515600" cy="2733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BA897-C4FD-495D-9433-C6BEC49FB811}"/>
              </a:ext>
            </a:extLst>
          </p:cNvPr>
          <p:cNvSpPr txBox="1"/>
          <p:nvPr/>
        </p:nvSpPr>
        <p:spPr>
          <a:xfrm>
            <a:off x="4182981" y="4538897"/>
            <a:ext cx="717081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element,</a:t>
            </a:r>
            <a:r>
              <a:rPr lang="ko-KR" altLang="en-US" dirty="0"/>
              <a:t> </a:t>
            </a:r>
            <a:r>
              <a:rPr lang="en-US" altLang="ko-KR" dirty="0"/>
              <a:t>attribute,</a:t>
            </a:r>
            <a:r>
              <a:rPr lang="ko-KR" altLang="en-US" dirty="0"/>
              <a:t> </a:t>
            </a:r>
            <a:r>
              <a:rPr lang="en-US" altLang="ko-KR" dirty="0"/>
              <a:t>comment</a:t>
            </a:r>
            <a:r>
              <a:rPr lang="ko-KR" altLang="en-US" dirty="0"/>
              <a:t>는 </a:t>
            </a:r>
            <a:r>
              <a:rPr lang="en-US" altLang="ko-KR" dirty="0"/>
              <a:t>Insert</a:t>
            </a:r>
            <a:r>
              <a:rPr lang="ko-KR" altLang="en-US" dirty="0"/>
              <a:t>를 통해 정상적으로 작동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D1E21-F716-4CCB-8E22-4311AD1E8886}"/>
              </a:ext>
            </a:extLst>
          </p:cNvPr>
          <p:cNvSpPr txBox="1"/>
          <p:nvPr/>
        </p:nvSpPr>
        <p:spPr>
          <a:xfrm>
            <a:off x="6021404" y="2842898"/>
            <a:ext cx="533239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받은 값을 </a:t>
            </a:r>
            <a:r>
              <a:rPr lang="en-US" altLang="ko-KR" dirty="0"/>
              <a:t>root</a:t>
            </a:r>
            <a:r>
              <a:rPr lang="ko-KR" altLang="en-US" dirty="0"/>
              <a:t>로 하는 새로운 </a:t>
            </a:r>
            <a:r>
              <a:rPr lang="en-US" altLang="ko-KR" dirty="0"/>
              <a:t>DOM</a:t>
            </a:r>
            <a:r>
              <a:rPr lang="ko-KR" altLang="en-US" dirty="0"/>
              <a:t>을 만들기 시작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78F33D-2888-4EFD-96D1-CADA669EFB7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437120" y="3212230"/>
            <a:ext cx="1250482" cy="323450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7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97073-1BFE-4FE9-86A1-E3DCDFBD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Make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66645-BD3E-468B-9D9C-FA95BAD2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E29836-1174-4674-8975-F7FF3849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67FA33-2AEE-4049-BE6C-3B85CBFD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611"/>
            <a:ext cx="10515600" cy="3268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E6BB1-D7D7-458B-9A23-27BCC19BE314}"/>
              </a:ext>
            </a:extLst>
          </p:cNvPr>
          <p:cNvSpPr txBox="1"/>
          <p:nvPr/>
        </p:nvSpPr>
        <p:spPr>
          <a:xfrm>
            <a:off x="2483318" y="2107959"/>
            <a:ext cx="361268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element </a:t>
            </a:r>
            <a:r>
              <a:rPr lang="en-US" altLang="ko-KR" dirty="0" err="1"/>
              <a:t>aaa</a:t>
            </a:r>
            <a:r>
              <a:rPr lang="en-US" altLang="ko-KR" dirty="0"/>
              <a:t> in </a:t>
            </a:r>
            <a:r>
              <a:rPr lang="en-US" altLang="ko-KR" dirty="0" err="1"/>
              <a:t>thisisRoot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717CC-AB31-42D1-92F2-CED9CBDF1B69}"/>
              </a:ext>
            </a:extLst>
          </p:cNvPr>
          <p:cNvSpPr txBox="1"/>
          <p:nvPr/>
        </p:nvSpPr>
        <p:spPr>
          <a:xfrm>
            <a:off x="2223436" y="2730967"/>
            <a:ext cx="38725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attribute </a:t>
            </a:r>
            <a:r>
              <a:rPr lang="en-US" altLang="ko-KR" dirty="0" err="1"/>
              <a:t>attr</a:t>
            </a:r>
            <a:r>
              <a:rPr lang="en-US" altLang="ko-KR" dirty="0"/>
              <a:t> in element </a:t>
            </a:r>
            <a:r>
              <a:rPr lang="en-US" altLang="ko-KR" dirty="0" err="1"/>
              <a:t>aaa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B355C-9EFE-48C4-8D6E-0C0793FAE95C}"/>
              </a:ext>
            </a:extLst>
          </p:cNvPr>
          <p:cNvSpPr txBox="1"/>
          <p:nvPr/>
        </p:nvSpPr>
        <p:spPr>
          <a:xfrm>
            <a:off x="2223436" y="3244334"/>
            <a:ext cx="387256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text </a:t>
            </a:r>
            <a:r>
              <a:rPr lang="en-US" altLang="ko-KR" dirty="0" err="1"/>
              <a:t>aaa</a:t>
            </a:r>
            <a:r>
              <a:rPr lang="ko-KR" altLang="en-US" dirty="0" err="1"/>
              <a:t>의값</a:t>
            </a:r>
            <a:r>
              <a:rPr lang="en-US" altLang="ko-KR" dirty="0"/>
              <a:t> in element </a:t>
            </a:r>
            <a:r>
              <a:rPr lang="en-US" altLang="ko-KR" dirty="0" err="1"/>
              <a:t>aaa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4D770-671F-40F9-B9F7-B4FAF70C60A0}"/>
              </a:ext>
            </a:extLst>
          </p:cNvPr>
          <p:cNvSpPr txBox="1"/>
          <p:nvPr/>
        </p:nvSpPr>
        <p:spPr>
          <a:xfrm>
            <a:off x="3367668" y="3815595"/>
            <a:ext cx="272833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comment ‘</a:t>
            </a:r>
            <a:r>
              <a:rPr lang="ko-KR" altLang="en-US" dirty="0"/>
              <a:t>이것은</a:t>
            </a:r>
            <a:r>
              <a:rPr lang="en-US" altLang="ko-KR" dirty="0"/>
              <a:t>‘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5B1E6-40D9-4EF1-A1E5-E92F47525624}"/>
              </a:ext>
            </a:extLst>
          </p:cNvPr>
          <p:cNvSpPr txBox="1"/>
          <p:nvPr/>
        </p:nvSpPr>
        <p:spPr>
          <a:xfrm>
            <a:off x="3741822" y="5192014"/>
            <a:ext cx="761197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Make</a:t>
            </a:r>
            <a:r>
              <a:rPr lang="ko-KR" altLang="en-US" dirty="0"/>
              <a:t>를 통해 새로 만든 것들을 정상적으로 출력</a:t>
            </a:r>
            <a:r>
              <a:rPr lang="en-US" altLang="ko-KR" dirty="0"/>
              <a:t>, </a:t>
            </a:r>
            <a:r>
              <a:rPr lang="ko-KR" altLang="en-US" dirty="0"/>
              <a:t>저장 등 다양한 기능 이용 가능</a:t>
            </a:r>
          </a:p>
        </p:txBody>
      </p:sp>
    </p:spTree>
    <p:extLst>
      <p:ext uri="{BB962C8B-B14F-4D97-AF65-F5344CB8AC3E}">
        <p14:creationId xmlns:p14="http://schemas.microsoft.com/office/powerpoint/2010/main" val="184888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7910B-D8CE-44BD-8A67-E8C5B6A8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Find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983A51-3362-4DF8-99E1-C1C398A5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8327"/>
            <a:ext cx="10515600" cy="32687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C9B09-EB30-4914-AF1F-5F802935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D116C-107C-4476-ABF0-BE273BB54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54"/>
          <a:stretch/>
        </p:blipFill>
        <p:spPr>
          <a:xfrm>
            <a:off x="838200" y="4728754"/>
            <a:ext cx="10515600" cy="1923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344CBA-DAFA-4373-83FF-2439C0E24EAE}"/>
              </a:ext>
            </a:extLst>
          </p:cNvPr>
          <p:cNvSpPr txBox="1"/>
          <p:nvPr/>
        </p:nvSpPr>
        <p:spPr>
          <a:xfrm>
            <a:off x="2795451" y="5092395"/>
            <a:ext cx="330054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값을 찾는 것을 실패할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56948-7B7E-4AC3-AB90-F21FD1BB6733}"/>
              </a:ext>
            </a:extLst>
          </p:cNvPr>
          <p:cNvSpPr txBox="1"/>
          <p:nvPr/>
        </p:nvSpPr>
        <p:spPr>
          <a:xfrm>
            <a:off x="4976261" y="4673452"/>
            <a:ext cx="111973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39C47-0AC2-4622-B2F6-68137EC32A01}"/>
              </a:ext>
            </a:extLst>
          </p:cNvPr>
          <p:cNvSpPr txBox="1"/>
          <p:nvPr/>
        </p:nvSpPr>
        <p:spPr>
          <a:xfrm>
            <a:off x="1155033" y="1999882"/>
            <a:ext cx="4940966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element</a:t>
            </a:r>
            <a:br>
              <a:rPr lang="en-US" altLang="ko-KR" dirty="0"/>
            </a:br>
            <a:r>
              <a:rPr lang="ko-KR" altLang="en-US" dirty="0"/>
              <a:t>이 경우에는 </a:t>
            </a:r>
            <a:r>
              <a:rPr lang="en-US" altLang="ko-KR" dirty="0"/>
              <a:t>root</a:t>
            </a:r>
            <a:r>
              <a:rPr lang="ko-KR" altLang="en-US" dirty="0"/>
              <a:t>라서 노드의 값 없이 이름만 출력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1BD03-2D4D-4221-97F7-912B9FE3FEB6}"/>
              </a:ext>
            </a:extLst>
          </p:cNvPr>
          <p:cNvSpPr txBox="1"/>
          <p:nvPr/>
        </p:nvSpPr>
        <p:spPr>
          <a:xfrm>
            <a:off x="3157088" y="3133485"/>
            <a:ext cx="2938911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attribute, </a:t>
            </a:r>
            <a:r>
              <a:rPr lang="ko-KR" altLang="en-US" dirty="0"/>
              <a:t>해당 값 출력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22491-0B6F-4478-BF6A-F417E5B8CDC6}"/>
              </a:ext>
            </a:extLst>
          </p:cNvPr>
          <p:cNvSpPr txBox="1"/>
          <p:nvPr/>
        </p:nvSpPr>
        <p:spPr>
          <a:xfrm>
            <a:off x="4350619" y="6116408"/>
            <a:ext cx="174538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Find</a:t>
            </a:r>
            <a:r>
              <a:rPr lang="ko-KR" altLang="en-US" dirty="0"/>
              <a:t> </a:t>
            </a:r>
            <a:r>
              <a:rPr lang="en-US" altLang="ko-KR" dirty="0"/>
              <a:t>comment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2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D29F6-A213-43B8-A892-FED6B555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Save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ADF35BE-9C90-47E5-A1FF-472C50EA1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1096"/>
            <a:ext cx="10515600" cy="42246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5BC46-8102-4EB2-96B3-20E0083F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06192-E9A6-4DB2-B63F-4D8B3269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0611"/>
            <a:ext cx="10515600" cy="3268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82DFE-E9AA-4554-912E-09CA6D3E8141}"/>
              </a:ext>
            </a:extLst>
          </p:cNvPr>
          <p:cNvSpPr txBox="1"/>
          <p:nvPr/>
        </p:nvSpPr>
        <p:spPr>
          <a:xfrm>
            <a:off x="6396789" y="4662687"/>
            <a:ext cx="4957011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text.xml </a:t>
            </a:r>
            <a:r>
              <a:rPr lang="ko-KR" altLang="en-US" dirty="0"/>
              <a:t>이라는 이름으로 정상적으로 저장 완료</a:t>
            </a:r>
          </a:p>
        </p:txBody>
      </p:sp>
    </p:spTree>
    <p:extLst>
      <p:ext uri="{BB962C8B-B14F-4D97-AF65-F5344CB8AC3E}">
        <p14:creationId xmlns:p14="http://schemas.microsoft.com/office/powerpoint/2010/main" val="260172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BB94B-D645-4E9D-837F-F335721B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Print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6A9CBF-8D59-4027-BF64-69B5B5B31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3825"/>
            <a:ext cx="10515600" cy="326872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ACD83-187A-45D8-837D-3442EE32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5D67E9-5F1A-4AC8-AB0C-DB89C935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0918"/>
            <a:ext cx="5318760" cy="30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2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B70D6-FDE4-4DBB-95A6-82767724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 Insert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1D1BA-77C0-4A0A-A06A-FF00E47D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FDB4F-21DD-45F5-BFF1-C20F9C5F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BE41A-A9FC-4D4D-B7E7-5AEBA288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611"/>
            <a:ext cx="10515600" cy="32687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2F3128-60E9-4399-AC4B-6C2886A0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09332"/>
            <a:ext cx="7667625" cy="87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0CAA04-6361-444B-8823-BBC4D568A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8318" b="35079"/>
          <a:stretch/>
        </p:blipFill>
        <p:spPr>
          <a:xfrm>
            <a:off x="838200" y="5723653"/>
            <a:ext cx="6096000" cy="25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73B2C-640D-4059-83E2-D2057E11B0A4}"/>
              </a:ext>
            </a:extLst>
          </p:cNvPr>
          <p:cNvSpPr txBox="1"/>
          <p:nvPr/>
        </p:nvSpPr>
        <p:spPr>
          <a:xfrm>
            <a:off x="2310063" y="2044616"/>
            <a:ext cx="3785937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r>
              <a:rPr lang="ko-KR" altLang="en-US" dirty="0"/>
              <a:t> </a:t>
            </a:r>
            <a:r>
              <a:rPr lang="en-US" altLang="ko-KR" dirty="0"/>
              <a:t>element</a:t>
            </a:r>
            <a:r>
              <a:rPr lang="ko-KR" altLang="en-US" dirty="0"/>
              <a:t> </a:t>
            </a:r>
            <a:r>
              <a:rPr lang="en-US" altLang="ko-KR" dirty="0" err="1"/>
              <a:t>aaa</a:t>
            </a:r>
            <a:r>
              <a:rPr lang="en-US" altLang="ko-KR" dirty="0"/>
              <a:t> </a:t>
            </a:r>
            <a:r>
              <a:rPr lang="en-US" altLang="ko-KR" dirty="0" err="1"/>
              <a:t>infront</a:t>
            </a:r>
            <a:r>
              <a:rPr lang="en-US" altLang="ko-KR" dirty="0"/>
              <a:t> of stars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1347-604A-478E-B1B6-B6C0D72CD883}"/>
              </a:ext>
            </a:extLst>
          </p:cNvPr>
          <p:cNvSpPr txBox="1"/>
          <p:nvPr/>
        </p:nvSpPr>
        <p:spPr>
          <a:xfrm>
            <a:off x="3100039" y="2833287"/>
            <a:ext cx="299596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r>
              <a:rPr lang="ko-KR" altLang="en-US" dirty="0"/>
              <a:t> </a:t>
            </a:r>
            <a:r>
              <a:rPr lang="en-US" altLang="ko-KR" dirty="0" err="1"/>
              <a:t>stars’s</a:t>
            </a:r>
            <a:r>
              <a:rPr lang="en-US" altLang="ko-KR" dirty="0"/>
              <a:t> attribute </a:t>
            </a:r>
            <a:r>
              <a:rPr lang="en-US" altLang="ko-KR" dirty="0" err="1"/>
              <a:t>attr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75352-4AFC-4DA8-8CA3-75AAF2B6C605}"/>
              </a:ext>
            </a:extLst>
          </p:cNvPr>
          <p:cNvSpPr txBox="1"/>
          <p:nvPr/>
        </p:nvSpPr>
        <p:spPr>
          <a:xfrm>
            <a:off x="2921620" y="3413308"/>
            <a:ext cx="317437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r>
              <a:rPr lang="ko-KR" altLang="en-US" dirty="0"/>
              <a:t> </a:t>
            </a:r>
            <a:r>
              <a:rPr lang="en-US" altLang="ko-KR" dirty="0" err="1"/>
              <a:t>aaa’s</a:t>
            </a:r>
            <a:r>
              <a:rPr lang="en-US" altLang="ko-KR" dirty="0"/>
              <a:t> text </a:t>
            </a:r>
            <a:r>
              <a:rPr lang="en-US" altLang="ko-KR" dirty="0" err="1"/>
              <a:t>aaaaaaaaa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9C53B4-5F53-4FF4-ADAD-F50255D47B5E}"/>
              </a:ext>
            </a:extLst>
          </p:cNvPr>
          <p:cNvSpPr txBox="1"/>
          <p:nvPr/>
        </p:nvSpPr>
        <p:spPr>
          <a:xfrm>
            <a:off x="1115122" y="4074721"/>
            <a:ext cx="4980877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r>
              <a:rPr lang="ko-KR" altLang="en-US" dirty="0"/>
              <a:t> </a:t>
            </a:r>
            <a:r>
              <a:rPr lang="en-US" altLang="ko-KR" dirty="0"/>
              <a:t>comment ‘</a:t>
            </a:r>
            <a:r>
              <a:rPr lang="ko-KR" altLang="en-US" dirty="0" err="1"/>
              <a:t>별점</a:t>
            </a:r>
            <a:r>
              <a:rPr lang="en-US" altLang="ko-KR" dirty="0"/>
              <a:t>’ </a:t>
            </a:r>
            <a:r>
              <a:rPr lang="en-US" altLang="ko-KR" dirty="0" err="1"/>
              <a:t>infront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element</a:t>
            </a:r>
            <a:r>
              <a:rPr lang="ko-KR" altLang="en-US" dirty="0"/>
              <a:t> </a:t>
            </a:r>
            <a:r>
              <a:rPr lang="en-US" altLang="ko-KR" dirty="0"/>
              <a:t>stars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107B1-DB51-4195-9E85-0C7B903C21D1}"/>
              </a:ext>
            </a:extLst>
          </p:cNvPr>
          <p:cNvSpPr txBox="1"/>
          <p:nvPr/>
        </p:nvSpPr>
        <p:spPr>
          <a:xfrm>
            <a:off x="8505825" y="4962816"/>
            <a:ext cx="2847975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Save </a:t>
            </a:r>
            <a:r>
              <a:rPr lang="ko-KR" altLang="en-US" dirty="0"/>
              <a:t>한 </a:t>
            </a:r>
            <a:r>
              <a:rPr lang="en-US" altLang="ko-KR" dirty="0"/>
              <a:t>xml </a:t>
            </a:r>
            <a:r>
              <a:rPr lang="ko-KR" altLang="en-US" dirty="0"/>
              <a:t>파일에서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A4BC4-19E0-4E60-9508-C411E73E2D89}"/>
              </a:ext>
            </a:extLst>
          </p:cNvPr>
          <p:cNvSpPr txBox="1"/>
          <p:nvPr/>
        </p:nvSpPr>
        <p:spPr>
          <a:xfrm>
            <a:off x="8505825" y="5604578"/>
            <a:ext cx="2847975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Print </a:t>
            </a:r>
            <a:r>
              <a:rPr lang="ko-KR" altLang="en-US" dirty="0"/>
              <a:t>메뉴에서 확인</a:t>
            </a:r>
          </a:p>
        </p:txBody>
      </p:sp>
    </p:spTree>
    <p:extLst>
      <p:ext uri="{BB962C8B-B14F-4D97-AF65-F5344CB8AC3E}">
        <p14:creationId xmlns:p14="http://schemas.microsoft.com/office/powerpoint/2010/main" val="1499601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C3604-2546-49D8-A53B-4C26BCAB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Update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750C3A-4CC5-4030-B15D-A08CC14A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CAB8A-E318-49A3-B60C-443861A0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9231FD-9177-435B-B3D4-F51D462D0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02"/>
          <a:stretch/>
        </p:blipFill>
        <p:spPr>
          <a:xfrm>
            <a:off x="838200" y="1426485"/>
            <a:ext cx="10515600" cy="27783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ABA529-1711-4B41-928E-ECB423A30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5" b="9233"/>
          <a:stretch/>
        </p:blipFill>
        <p:spPr>
          <a:xfrm>
            <a:off x="838200" y="4046470"/>
            <a:ext cx="10515600" cy="2446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CCAF7-DF1D-4501-8461-260E066740A0}"/>
              </a:ext>
            </a:extLst>
          </p:cNvPr>
          <p:cNvSpPr txBox="1"/>
          <p:nvPr/>
        </p:nvSpPr>
        <p:spPr>
          <a:xfrm>
            <a:off x="2246811" y="1814832"/>
            <a:ext cx="384919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Element Name Update</a:t>
            </a:r>
            <a:r>
              <a:rPr lang="ko-KR" altLang="en-US" dirty="0"/>
              <a:t> </a:t>
            </a:r>
            <a:r>
              <a:rPr lang="en-US" altLang="ko-KR" dirty="0"/>
              <a:t>stars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sss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465CF-58AE-4AC5-88C0-4CDED30FDDE8}"/>
              </a:ext>
            </a:extLst>
          </p:cNvPr>
          <p:cNvSpPr txBox="1"/>
          <p:nvPr/>
        </p:nvSpPr>
        <p:spPr>
          <a:xfrm>
            <a:off x="2429692" y="2313294"/>
            <a:ext cx="369665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Attribute Name Update</a:t>
            </a:r>
            <a:r>
              <a:rPr lang="ko-KR" altLang="en-US" dirty="0"/>
              <a:t> </a:t>
            </a:r>
            <a:r>
              <a:rPr lang="en-US" altLang="ko-KR" dirty="0" err="1"/>
              <a:t>sid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82404-28B9-482B-A550-1E3E811DC45E}"/>
              </a:ext>
            </a:extLst>
          </p:cNvPr>
          <p:cNvSpPr txBox="1"/>
          <p:nvPr/>
        </p:nvSpPr>
        <p:spPr>
          <a:xfrm>
            <a:off x="609601" y="3244334"/>
            <a:ext cx="5486400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Element Day’s text</a:t>
            </a:r>
            <a:r>
              <a:rPr lang="ko-KR" altLang="en-US" dirty="0"/>
              <a:t> </a:t>
            </a:r>
            <a:r>
              <a:rPr lang="en-US" altLang="ko-KR" dirty="0"/>
              <a:t>value Update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월화수목금토일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84637-A9AA-44E9-A3B1-27FB7590D871}"/>
              </a:ext>
            </a:extLst>
          </p:cNvPr>
          <p:cNvSpPr txBox="1"/>
          <p:nvPr/>
        </p:nvSpPr>
        <p:spPr>
          <a:xfrm>
            <a:off x="200297" y="3688479"/>
            <a:ext cx="592604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 ‘</a:t>
            </a:r>
            <a:r>
              <a:rPr lang="ko-KR" altLang="en-US" dirty="0"/>
              <a:t>이것은 주석입니다‘ </a:t>
            </a:r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이걸로 </a:t>
            </a:r>
            <a:r>
              <a:rPr lang="ko-KR" altLang="en-US" dirty="0" err="1"/>
              <a:t>바꿀게요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62C82-41DF-4B0C-96E5-2466C154B55F}"/>
              </a:ext>
            </a:extLst>
          </p:cNvPr>
          <p:cNvSpPr txBox="1"/>
          <p:nvPr/>
        </p:nvSpPr>
        <p:spPr>
          <a:xfrm>
            <a:off x="3753393" y="4878998"/>
            <a:ext cx="237294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Print</a:t>
            </a:r>
            <a:r>
              <a:rPr lang="ko-KR" altLang="en-US" dirty="0"/>
              <a:t>를 통해 변경 확인</a:t>
            </a:r>
          </a:p>
        </p:txBody>
      </p:sp>
    </p:spTree>
    <p:extLst>
      <p:ext uri="{BB962C8B-B14F-4D97-AF65-F5344CB8AC3E}">
        <p14:creationId xmlns:p14="http://schemas.microsoft.com/office/powerpoint/2010/main" val="40088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52D65-B512-4B25-8C64-8A205214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8316F-187C-4E7E-BAFB-33E00A0E7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1"/>
            <a:ext cx="5257800" cy="4736352"/>
          </a:xfrm>
        </p:spPr>
        <p:txBody>
          <a:bodyPr/>
          <a:lstStyle/>
          <a:p>
            <a:r>
              <a:rPr lang="en-US" altLang="ko-KR" dirty="0"/>
              <a:t>XSD</a:t>
            </a:r>
          </a:p>
          <a:p>
            <a:pPr lvl="1"/>
            <a:r>
              <a:rPr lang="en-US" altLang="ko-KR" dirty="0"/>
              <a:t>Main XSD</a:t>
            </a:r>
          </a:p>
          <a:p>
            <a:pPr lvl="2"/>
            <a:r>
              <a:rPr lang="en-US" altLang="ko-KR" dirty="0"/>
              <a:t>Include - Import</a:t>
            </a:r>
          </a:p>
          <a:p>
            <a:pPr lvl="2"/>
            <a:r>
              <a:rPr lang="en-US" altLang="ko-KR" dirty="0"/>
              <a:t>Import - Include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957E1B3-298F-4903-8BE6-B9170BE5988E}"/>
              </a:ext>
            </a:extLst>
          </p:cNvPr>
          <p:cNvSpPr txBox="1">
            <a:spLocks/>
          </p:cNvSpPr>
          <p:nvPr/>
        </p:nvSpPr>
        <p:spPr>
          <a:xfrm>
            <a:off x="6096000" y="1440611"/>
            <a:ext cx="5257800" cy="4736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C73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C73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C73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C73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C73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DOM</a:t>
            </a:r>
          </a:p>
          <a:p>
            <a:pPr lvl="1"/>
            <a:r>
              <a:rPr lang="en-US" altLang="ko-KR" dirty="0"/>
              <a:t>Load</a:t>
            </a:r>
          </a:p>
          <a:p>
            <a:pPr lvl="1"/>
            <a:r>
              <a:rPr lang="en-US" altLang="ko-KR" dirty="0"/>
              <a:t>Make</a:t>
            </a:r>
          </a:p>
          <a:p>
            <a:pPr lvl="1"/>
            <a:r>
              <a:rPr lang="en-US" altLang="ko-KR" dirty="0"/>
              <a:t>Find</a:t>
            </a:r>
          </a:p>
          <a:p>
            <a:pPr lvl="1"/>
            <a:r>
              <a:rPr lang="en-US" altLang="ko-KR" dirty="0"/>
              <a:t>Save</a:t>
            </a:r>
          </a:p>
          <a:p>
            <a:pPr lvl="1"/>
            <a:r>
              <a:rPr lang="en-US" altLang="ko-KR" dirty="0"/>
              <a:t>Print</a:t>
            </a:r>
          </a:p>
          <a:p>
            <a:pPr lvl="1"/>
            <a:r>
              <a:rPr lang="en-US" altLang="ko-KR" dirty="0"/>
              <a:t>Insert</a:t>
            </a:r>
          </a:p>
          <a:p>
            <a:pPr lvl="1"/>
            <a:r>
              <a:rPr lang="en-US" altLang="ko-KR" dirty="0"/>
              <a:t>Update</a:t>
            </a:r>
          </a:p>
          <a:p>
            <a:pPr lvl="1"/>
            <a:r>
              <a:rPr lang="en-US" altLang="ko-KR" dirty="0"/>
              <a:t>Delete</a:t>
            </a:r>
          </a:p>
          <a:p>
            <a:pPr lvl="1"/>
            <a:r>
              <a:rPr lang="en-US" altLang="ko-KR" dirty="0"/>
              <a:t>Exit</a:t>
            </a:r>
          </a:p>
          <a:p>
            <a:pPr lvl="1"/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D3AB8-0B45-465D-A0AC-4DC71BCF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2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A3DB9-00E0-46E3-B80C-E758D414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 Delete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00BA88-C598-4583-B372-F3547475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18C2B4-4059-4884-A3D1-F459DD14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611"/>
            <a:ext cx="10515600" cy="3268721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39F572E-8AF9-4DB2-ADBE-172ADB606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115602"/>
            <a:ext cx="4200525" cy="255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939ABF-382A-4972-B955-9D100FC0BF0D}"/>
              </a:ext>
            </a:extLst>
          </p:cNvPr>
          <p:cNvSpPr txBox="1"/>
          <p:nvPr/>
        </p:nvSpPr>
        <p:spPr>
          <a:xfrm>
            <a:off x="3692434" y="2638895"/>
            <a:ext cx="240356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Delete element stars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CA11F-1226-453F-B97C-75E71FA01F75}"/>
              </a:ext>
            </a:extLst>
          </p:cNvPr>
          <p:cNvSpPr txBox="1"/>
          <p:nvPr/>
        </p:nvSpPr>
        <p:spPr>
          <a:xfrm>
            <a:off x="2843349" y="2097409"/>
            <a:ext cx="3252651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Root</a:t>
            </a:r>
            <a:r>
              <a:rPr lang="ko-KR" altLang="en-US" dirty="0"/>
              <a:t>는 </a:t>
            </a:r>
            <a:r>
              <a:rPr lang="en-US" altLang="ko-KR" dirty="0"/>
              <a:t>delete </a:t>
            </a:r>
            <a:r>
              <a:rPr lang="ko-KR" altLang="en-US" dirty="0"/>
              <a:t>불가능하게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A8247-9A80-416A-8978-39AC8F141EB3}"/>
              </a:ext>
            </a:extLst>
          </p:cNvPr>
          <p:cNvSpPr txBox="1"/>
          <p:nvPr/>
        </p:nvSpPr>
        <p:spPr>
          <a:xfrm>
            <a:off x="3692434" y="3074971"/>
            <a:ext cx="240356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Delete attribute</a:t>
            </a:r>
            <a:r>
              <a:rPr lang="ko-KR" altLang="en-US" dirty="0"/>
              <a:t> </a:t>
            </a:r>
            <a:r>
              <a:rPr lang="en-US" altLang="ko-KR" dirty="0" err="1"/>
              <a:t>sid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C1A865-C87C-4A52-8854-4B2B500DA3AD}"/>
              </a:ext>
            </a:extLst>
          </p:cNvPr>
          <p:cNvSpPr txBox="1"/>
          <p:nvPr/>
        </p:nvSpPr>
        <p:spPr>
          <a:xfrm>
            <a:off x="4241074" y="3539611"/>
            <a:ext cx="185492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Delete text</a:t>
            </a:r>
            <a:r>
              <a:rPr lang="ko-KR" altLang="en-US" dirty="0"/>
              <a:t> </a:t>
            </a:r>
            <a:r>
              <a:rPr lang="ko-KR" altLang="en-US" dirty="0" err="1"/>
              <a:t>자까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B4115-1FBA-4BED-8691-02A675AD8CC1}"/>
              </a:ext>
            </a:extLst>
          </p:cNvPr>
          <p:cNvSpPr txBox="1"/>
          <p:nvPr/>
        </p:nvSpPr>
        <p:spPr>
          <a:xfrm>
            <a:off x="2394857" y="4004251"/>
            <a:ext cx="3701143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Delete comment </a:t>
            </a:r>
            <a:r>
              <a:rPr lang="ko-KR" altLang="en-US" dirty="0"/>
              <a:t>이것은 주석입니다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D6374-F187-486B-AAF4-398B2432AC69}"/>
              </a:ext>
            </a:extLst>
          </p:cNvPr>
          <p:cNvSpPr txBox="1"/>
          <p:nvPr/>
        </p:nvSpPr>
        <p:spPr>
          <a:xfrm>
            <a:off x="5168537" y="5500685"/>
            <a:ext cx="3701143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Save </a:t>
            </a:r>
            <a:r>
              <a:rPr lang="ko-KR" altLang="en-US" dirty="0"/>
              <a:t>한 </a:t>
            </a:r>
            <a:r>
              <a:rPr lang="en-US" altLang="ko-KR" dirty="0"/>
              <a:t>xml </a:t>
            </a:r>
            <a:r>
              <a:rPr lang="ko-KR" altLang="en-US" dirty="0"/>
              <a:t>파일에서 확인</a:t>
            </a:r>
          </a:p>
        </p:txBody>
      </p:sp>
    </p:spTree>
    <p:extLst>
      <p:ext uri="{BB962C8B-B14F-4D97-AF65-F5344CB8AC3E}">
        <p14:creationId xmlns:p14="http://schemas.microsoft.com/office/powerpoint/2010/main" val="118790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84B85-6A10-464A-A5A9-877A879F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 Exit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74A480-6182-41B8-B841-C2E3E9E56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80"/>
          <a:stretch/>
        </p:blipFill>
        <p:spPr>
          <a:xfrm>
            <a:off x="838200" y="1493100"/>
            <a:ext cx="10515600" cy="2779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8E2469-72A4-498C-84D6-F9B26059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3C097-9997-4306-B46E-016AC0496E22}"/>
              </a:ext>
            </a:extLst>
          </p:cNvPr>
          <p:cNvSpPr txBox="1"/>
          <p:nvPr/>
        </p:nvSpPr>
        <p:spPr>
          <a:xfrm>
            <a:off x="5030002" y="2076575"/>
            <a:ext cx="6169794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작업 중인 파일이 있으면 저장을 완료한 후에만 </a:t>
            </a:r>
            <a:r>
              <a:rPr lang="en-US" altLang="ko-KR" dirty="0"/>
              <a:t>Exit </a:t>
            </a:r>
            <a:r>
              <a:rPr lang="ko-KR" altLang="en-US" dirty="0"/>
              <a:t>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4BCFF-213F-49C6-99DD-7BAF0CAB3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4"/>
          <a:stretch/>
        </p:blipFill>
        <p:spPr>
          <a:xfrm>
            <a:off x="838200" y="3759445"/>
            <a:ext cx="10515600" cy="27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D4F00-995E-410C-AEBE-558F533D2862}"/>
              </a:ext>
            </a:extLst>
          </p:cNvPr>
          <p:cNvSpPr txBox="1"/>
          <p:nvPr/>
        </p:nvSpPr>
        <p:spPr>
          <a:xfrm>
            <a:off x="5296302" y="3759445"/>
            <a:ext cx="6169794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작업 중인 파일을 저장해야 현재 작업 중인 파일이 없음</a:t>
            </a:r>
            <a:endParaRPr lang="en-US" altLang="ko-KR" dirty="0"/>
          </a:p>
          <a:p>
            <a:r>
              <a:rPr lang="ko-KR" altLang="en-US" dirty="0"/>
              <a:t>이 상태에서만 </a:t>
            </a:r>
            <a:r>
              <a:rPr lang="en-US" altLang="ko-KR" dirty="0"/>
              <a:t>Exit </a:t>
            </a:r>
            <a:r>
              <a:rPr lang="ko-KR" altLang="en-US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514399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16D37F4-FDB2-4301-AE58-3A0EB7563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104155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69824-397A-4ECF-9D70-10FF5D64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A1C37-FE9B-4C56-A176-453A2F6F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XSD</a:t>
            </a:r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AFC0576-18BD-4445-80E1-095D10631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175376"/>
              </p:ext>
            </p:extLst>
          </p:nvPr>
        </p:nvGraphicFramePr>
        <p:xfrm>
          <a:off x="838200" y="830162"/>
          <a:ext cx="10515600" cy="5080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19DC60E-1CE2-475F-BE1A-4DF9AAD048E5}"/>
              </a:ext>
            </a:extLst>
          </p:cNvPr>
          <p:cNvSpPr/>
          <p:nvPr/>
        </p:nvSpPr>
        <p:spPr>
          <a:xfrm>
            <a:off x="838200" y="5175278"/>
            <a:ext cx="10515600" cy="120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method1: Designates XML schema as default namespace</a:t>
            </a:r>
            <a:endParaRPr lang="ko-KR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method2: Designates target Namespace as default Namespace</a:t>
            </a:r>
            <a:endParaRPr lang="ko-KR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method3: Does not designate default namespace</a:t>
            </a:r>
            <a:endParaRPr lang="ko-KR" altLang="ko-KR" sz="16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EB9A1-55F0-49FD-8DE8-8AA787B9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0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8E47-5806-4564-97BC-0E762326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Main XSD </a:t>
            </a:r>
            <a:br>
              <a:rPr lang="en-US" altLang="ko-KR" dirty="0"/>
            </a:br>
            <a:r>
              <a:rPr lang="en-US" altLang="ko-KR" sz="3100" dirty="0"/>
              <a:t>XML01_HW5_16010984.xsd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69CCF2-B256-4412-BF9A-5BDE4CB657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36C3ECB-335F-4FE5-9430-6FAA79F36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70F216A-DBB7-4923-A99E-29708C897E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444440-A3C9-4220-86E7-8E2F7219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77"/>
            <a:ext cx="3960223" cy="5029207"/>
          </a:xfrm>
          <a:prstGeom prst="rect">
            <a:avLst/>
          </a:prstGeom>
        </p:spPr>
      </p:pic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1927C431-4D0A-44FF-B2BF-3B7793B67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661312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A9104D-A455-4E7F-B7C1-50FDE70B5AA5}"/>
              </a:ext>
            </a:extLst>
          </p:cNvPr>
          <p:cNvSpPr txBox="1"/>
          <p:nvPr/>
        </p:nvSpPr>
        <p:spPr>
          <a:xfrm>
            <a:off x="6172200" y="2070775"/>
            <a:ext cx="5181600" cy="7621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method2: Designates target Namespace as default Namespace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353344-D169-46F5-9739-6B7722559616}"/>
              </a:ext>
            </a:extLst>
          </p:cNvPr>
          <p:cNvSpPr txBox="1"/>
          <p:nvPr/>
        </p:nvSpPr>
        <p:spPr>
          <a:xfrm>
            <a:off x="6172200" y="3005631"/>
            <a:ext cx="1822269" cy="412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Include, Import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03B879-3DD7-4B20-AEEB-CFC0826F79F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30880" y="3082834"/>
            <a:ext cx="2941320" cy="129264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1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C5478-8F7C-428B-A406-8EBE4178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Main XSD </a:t>
            </a:r>
            <a:br>
              <a:rPr lang="en-US" altLang="ko-KR" dirty="0"/>
            </a:br>
            <a:r>
              <a:rPr lang="en-US" altLang="ko-KR" sz="3100" dirty="0"/>
              <a:t>XML01_HW5_16010984.xsd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70E120-A8A4-42EA-B66C-E2E4142863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BB67B-344F-470E-8471-A0F2E9C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62CC6-7A53-4050-B96E-957DB552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81977"/>
            <a:ext cx="5140768" cy="4187303"/>
          </a:xfrm>
          <a:prstGeom prst="rect">
            <a:avLst/>
          </a:prstGeom>
        </p:spPr>
      </p:pic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A5713394-02A6-45AB-9EB5-3AAD8917E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855495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6E7846-F64D-4403-B4C0-750F35EF0269}"/>
              </a:ext>
            </a:extLst>
          </p:cNvPr>
          <p:cNvSpPr txBox="1"/>
          <p:nvPr/>
        </p:nvSpPr>
        <p:spPr>
          <a:xfrm>
            <a:off x="6172200" y="3005631"/>
            <a:ext cx="3032760" cy="4159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ComplexContent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(extension)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00B9C01-0063-434D-A7B9-4DCE3934E86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448594" y="3213605"/>
            <a:ext cx="2723606" cy="757504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5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B3BFD-FC64-4FBC-9CBC-E41CB950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Include</a:t>
            </a:r>
            <a:br>
              <a:rPr lang="en-US" altLang="ko-KR" dirty="0"/>
            </a:br>
            <a:r>
              <a:rPr lang="en-US" altLang="ko-KR" sz="3100" dirty="0"/>
              <a:t>XML01_HW5_16010984-1.xsd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E75AE6C-6493-4FEC-9EB0-192F084A9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1977"/>
            <a:ext cx="3280954" cy="526478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4B7971-16CF-46ED-9D2B-D2671C50B6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7BCAFC-316E-4CB0-BAF8-1866AE26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FF89C168-885B-4319-B3D2-55CE64109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178599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97794D-22CE-44E6-AD23-D2A816D72C1A}"/>
              </a:ext>
            </a:extLst>
          </p:cNvPr>
          <p:cNvSpPr txBox="1"/>
          <p:nvPr/>
        </p:nvSpPr>
        <p:spPr>
          <a:xfrm>
            <a:off x="6172200" y="2639035"/>
            <a:ext cx="907869" cy="412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Import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50F84C-8BAB-49AA-A09E-2E4EE35E120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05052" y="2742270"/>
            <a:ext cx="2767148" cy="103232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9A1713-31DF-4793-ADCC-B252DE3D9F2D}"/>
              </a:ext>
            </a:extLst>
          </p:cNvPr>
          <p:cNvSpPr txBox="1"/>
          <p:nvPr/>
        </p:nvSpPr>
        <p:spPr>
          <a:xfrm>
            <a:off x="6172200" y="3096805"/>
            <a:ext cx="4077789" cy="8617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NameType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이전 파일에서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ref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했던 내용들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BC65F0-A0D8-4254-BB99-7AF5CE0001F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796938" y="3201554"/>
            <a:ext cx="2375262" cy="326138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51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EA266-CFAB-48DF-ACC1-368F62EAD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Import</a:t>
            </a:r>
            <a:br>
              <a:rPr lang="en-US" altLang="ko-KR" dirty="0"/>
            </a:br>
            <a:r>
              <a:rPr lang="en-US" altLang="ko-KR" sz="3100" dirty="0"/>
              <a:t>XML01_HW5_16010984-2.xsd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6E5AC21-9A75-4A3A-AFE1-4E738E9BA1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1977"/>
            <a:ext cx="4486275" cy="383857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90503D-0BC0-49B8-A327-C7DB8CDD7C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213B68-F54B-410C-A396-4E5A1E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0841D67-8261-4D8F-ADB3-6D6D88624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386889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0F1097-D82A-4DC2-AD91-82B9BC7A1E80}"/>
              </a:ext>
            </a:extLst>
          </p:cNvPr>
          <p:cNvSpPr txBox="1"/>
          <p:nvPr/>
        </p:nvSpPr>
        <p:spPr>
          <a:xfrm>
            <a:off x="6172200" y="2273275"/>
            <a:ext cx="4486275" cy="7621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method1: Designates XML schema as default namespace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0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45AB2-D808-4EE2-8B84-DCAEB8CF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Import</a:t>
            </a:r>
            <a:br>
              <a:rPr lang="en-US" altLang="ko-KR" dirty="0"/>
            </a:br>
            <a:r>
              <a:rPr lang="en-US" altLang="ko-KR" sz="3100" dirty="0"/>
              <a:t>XML01_HW5_16010984-3.xsd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BB2B6A-0192-4ECB-A5ED-12841B9184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1977"/>
            <a:ext cx="4724400" cy="405765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F679A1-217D-4CBB-9885-E639C34EC6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550464-B06F-45EE-8EBF-43A0BB43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184CDAF-7D84-45C4-A787-86F11E1F0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042829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3D5B160-8DC7-4B1C-A9D6-8475EFD8CE6F}"/>
              </a:ext>
            </a:extLst>
          </p:cNvPr>
          <p:cNvSpPr txBox="1"/>
          <p:nvPr/>
        </p:nvSpPr>
        <p:spPr>
          <a:xfrm>
            <a:off x="6172200" y="2273275"/>
            <a:ext cx="4486275" cy="7621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method3: Does not designate default namespace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88792-3CF7-4A0B-ABEB-2F2243D8417D}"/>
              </a:ext>
            </a:extLst>
          </p:cNvPr>
          <p:cNvSpPr txBox="1"/>
          <p:nvPr/>
        </p:nvSpPr>
        <p:spPr>
          <a:xfrm>
            <a:off x="6172200" y="3222533"/>
            <a:ext cx="1073331" cy="4159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Include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AE1ED5B-7AB9-483D-9349-533A17CA9B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451566" y="3429001"/>
            <a:ext cx="720634" cy="1506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98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655F1-F67C-4A09-9B5C-88D835C5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Include</a:t>
            </a:r>
            <a:br>
              <a:rPr lang="en-US" altLang="ko-KR" dirty="0"/>
            </a:br>
            <a:r>
              <a:rPr lang="en-US" altLang="ko-KR" sz="3100" dirty="0"/>
              <a:t>XML01_HW5_16010984-4.xsd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A0FA72-A534-407A-ADEC-B7B55BC96B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1977"/>
            <a:ext cx="4705350" cy="224790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36C6-EB7B-4C50-9745-9D03EF35A8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86442E-C0FC-4EB7-A3F3-2E213C68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4DB1B-3ABE-4923-BE0D-CB7A5D7B96EB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7686974-F736-4455-AD45-6E454DDEF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268022"/>
              </p:ext>
            </p:extLst>
          </p:nvPr>
        </p:nvGraphicFramePr>
        <p:xfrm>
          <a:off x="5886994" y="4363352"/>
          <a:ext cx="5466806" cy="240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6144F5-DF20-49EA-907C-C10214BF38B0}"/>
              </a:ext>
            </a:extLst>
          </p:cNvPr>
          <p:cNvSpPr txBox="1"/>
          <p:nvPr/>
        </p:nvSpPr>
        <p:spPr>
          <a:xfrm>
            <a:off x="6172200" y="3222533"/>
            <a:ext cx="3537857" cy="41293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C73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800"/>
              </a:spcAft>
            </a:pP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이전 파일에서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ref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했던 내용들</a:t>
            </a:r>
            <a:endParaRPr lang="ko-KR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276EF2-6FA3-4EC2-A530-FC380B00CCD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972594" y="3126378"/>
            <a:ext cx="1199606" cy="302622"/>
          </a:xfrm>
          <a:prstGeom prst="straightConnector1">
            <a:avLst/>
          </a:prstGeom>
          <a:ln>
            <a:solidFill>
              <a:srgbClr val="00C7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38657"/>
      </p:ext>
    </p:extLst>
  </p:cSld>
  <p:clrMapOvr>
    <a:masterClrMapping/>
  </p:clrMapOvr>
</p:sld>
</file>

<file path=ppt/theme/theme1.xml><?xml version="1.0" encoding="utf-8"?>
<a:theme xmlns:a="http://schemas.openxmlformats.org/drawingml/2006/main" name="xml naver 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ml naver green" id="{CED9547C-D3F5-4DE8-A6EF-BC27873737FA}" vid="{917F9095-5FF1-4176-9F27-E85D8CC4348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xml naver green</Template>
  <TotalTime>203</TotalTime>
  <Words>712</Words>
  <Application>Microsoft Office PowerPoint</Application>
  <PresentationFormat>와이드스크린</PresentationFormat>
  <Paragraphs>230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 Bold</vt:lpstr>
      <vt:lpstr>나눔스퀘어</vt:lpstr>
      <vt:lpstr>Arial</vt:lpstr>
      <vt:lpstr>맑은 고딕</vt:lpstr>
      <vt:lpstr>xml naver green</vt:lpstr>
      <vt:lpstr>XML Final Project</vt:lpstr>
      <vt:lpstr>Contents</vt:lpstr>
      <vt:lpstr>XSD</vt:lpstr>
      <vt:lpstr>Main XSD  XML01_HW5_16010984.xsd</vt:lpstr>
      <vt:lpstr>Main XSD  XML01_HW5_16010984.xsd</vt:lpstr>
      <vt:lpstr>Include XML01_HW5_16010984-1.xsd</vt:lpstr>
      <vt:lpstr>Import XML01_HW5_16010984-2.xsd</vt:lpstr>
      <vt:lpstr>Import XML01_HW5_16010984-3.xsd</vt:lpstr>
      <vt:lpstr>Include XML01_HW5_16010984-4.xsd</vt:lpstr>
      <vt:lpstr>DOM</vt:lpstr>
      <vt:lpstr>1 Load with validation</vt:lpstr>
      <vt:lpstr>1 Load without validation</vt:lpstr>
      <vt:lpstr>2 Make</vt:lpstr>
      <vt:lpstr>2 Make</vt:lpstr>
      <vt:lpstr>3 Find</vt:lpstr>
      <vt:lpstr>4 Save</vt:lpstr>
      <vt:lpstr>5 Print</vt:lpstr>
      <vt:lpstr>6 Insert</vt:lpstr>
      <vt:lpstr>7 Update</vt:lpstr>
      <vt:lpstr>8 Delete</vt:lpstr>
      <vt:lpstr>9 Exit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XML Final Project</dc:title>
  <dc:creator>SeoHyun Han</dc:creator>
  <cp:lastModifiedBy>SeoHyun Han</cp:lastModifiedBy>
  <cp:revision>1</cp:revision>
  <dcterms:created xsi:type="dcterms:W3CDTF">2018-12-11T08:14:23Z</dcterms:created>
  <dcterms:modified xsi:type="dcterms:W3CDTF">2018-12-11T16:13:39Z</dcterms:modified>
</cp:coreProperties>
</file>